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8C2821-55BD-2B42-A75B-745987580620}"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B6EBF-3668-B64D-9EF3-6E240DE3EAB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8C2821-55BD-2B42-A75B-745987580620}"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B6EBF-3668-B64D-9EF3-6E240DE3EA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8C2821-55BD-2B42-A75B-745987580620}"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B6EBF-3668-B64D-9EF3-6E240DE3EA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8C2821-55BD-2B42-A75B-745987580620}"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B6EBF-3668-B64D-9EF3-6E240DE3EA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8C2821-55BD-2B42-A75B-745987580620}"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B6EBF-3668-B64D-9EF3-6E240DE3EAB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8C2821-55BD-2B42-A75B-745987580620}"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B6EBF-3668-B64D-9EF3-6E240DE3EA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8C2821-55BD-2B42-A75B-745987580620}" type="datetimeFigureOut">
              <a:rPr lang="en-US" smtClean="0"/>
              <a:t>7/29/15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B6EBF-3668-B64D-9EF3-6E240DE3EAB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8C2821-55BD-2B42-A75B-745987580620}" type="datetimeFigureOut">
              <a:rPr lang="en-US" smtClean="0"/>
              <a:t>7/29/15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B6EBF-3668-B64D-9EF3-6E240DE3EA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C2821-55BD-2B42-A75B-745987580620}" type="datetimeFigureOut">
              <a:rPr lang="en-US" smtClean="0"/>
              <a:t>7/29/15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B6EBF-3668-B64D-9EF3-6E240DE3EA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C2821-55BD-2B42-A75B-745987580620}"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B6EBF-3668-B64D-9EF3-6E240DE3EAB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C2821-55BD-2B42-A75B-745987580620}"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B6EBF-3668-B64D-9EF3-6E240DE3EA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18C2821-55BD-2B42-A75B-745987580620}" type="datetimeFigureOut">
              <a:rPr lang="en-US" smtClean="0"/>
              <a:t>7/29/15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5AB6EBF-3668-B64D-9EF3-6E240DE3EA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JOURNAL</a:t>
            </a:r>
            <a:endParaRPr lang="en-US" dirty="0"/>
          </a:p>
        </p:txBody>
      </p:sp>
      <p:sp>
        <p:nvSpPr>
          <p:cNvPr id="5" name="Subtitle 4"/>
          <p:cNvSpPr>
            <a:spLocks noGrp="1"/>
          </p:cNvSpPr>
          <p:nvPr>
            <p:ph type="subTitle" idx="1"/>
          </p:nvPr>
        </p:nvSpPr>
        <p:spPr/>
        <p:txBody>
          <a:bodyPr/>
          <a:lstStyle/>
          <a:p>
            <a:r>
              <a:rPr lang="en-US" dirty="0" smtClean="0"/>
              <a:t>This presentation will provide directions on how to complete all phases of the “Journal” tab on the AET.</a:t>
            </a:r>
            <a:endParaRPr lang="en-US" dirty="0"/>
          </a:p>
        </p:txBody>
      </p:sp>
    </p:spTree>
    <p:extLst>
      <p:ext uri="{BB962C8B-B14F-4D97-AF65-F5344CB8AC3E}">
        <p14:creationId xmlns:p14="http://schemas.microsoft.com/office/powerpoint/2010/main" val="4066445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 a short description of what activity you completed.</a:t>
            </a:r>
            <a:endParaRPr lang="en-US" dirty="0"/>
          </a:p>
        </p:txBody>
      </p:sp>
      <p:pic>
        <p:nvPicPr>
          <p:cNvPr id="4" name="Content Placeholder 3" descr="Screen Shot 2015-05-18 at 11.18.5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6003" r="11806" b="15848"/>
          <a:stretch/>
        </p:blipFill>
        <p:spPr>
          <a:xfrm>
            <a:off x="1428750" y="1600201"/>
            <a:ext cx="6286500" cy="4019550"/>
          </a:xfrm>
        </p:spPr>
      </p:pic>
      <p:sp>
        <p:nvSpPr>
          <p:cNvPr id="5" name="Right Arrow 4"/>
          <p:cNvSpPr/>
          <p:nvPr/>
        </p:nvSpPr>
        <p:spPr>
          <a:xfrm>
            <a:off x="2360083" y="3810000"/>
            <a:ext cx="740834" cy="359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16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dirty="0" smtClean="0"/>
              <a:t>Everything else on the page is optional. Pictures can be added at this time or at a later time. </a:t>
            </a:r>
            <a:endParaRPr lang="en-US" sz="3600" dirty="0"/>
          </a:p>
        </p:txBody>
      </p:sp>
    </p:spTree>
    <p:extLst>
      <p:ext uri="{BB962C8B-B14F-4D97-AF65-F5344CB8AC3E}">
        <p14:creationId xmlns:p14="http://schemas.microsoft.com/office/powerpoint/2010/main" val="187735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592"/>
            <a:ext cx="7772400" cy="1470025"/>
          </a:xfrm>
        </p:spPr>
        <p:txBody>
          <a:bodyPr>
            <a:noAutofit/>
          </a:bodyPr>
          <a:lstStyle/>
          <a:p>
            <a:r>
              <a:rPr lang="en-US" sz="2000" dirty="0" smtClean="0"/>
              <a:t>If you are entering records and need to enter another activity, click “Save/Enter Another”.  If you are finished entering unpaid activities, click “Save”.  Then return to the Journal screen.</a:t>
            </a:r>
            <a:endParaRPr lang="en-US" sz="2000" dirty="0"/>
          </a:p>
        </p:txBody>
      </p:sp>
      <p:pic>
        <p:nvPicPr>
          <p:cNvPr id="5" name="Content Placeholder 3" descr="Screen Shot 2015-05-18 at 10.44.25 AM.png"/>
          <p:cNvPicPr>
            <a:picLocks noChangeAspect="1"/>
          </p:cNvPicPr>
          <p:nvPr/>
        </p:nvPicPr>
        <p:blipFill rotWithShape="1">
          <a:blip r:embed="rId2">
            <a:extLst>
              <a:ext uri="{28A0092B-C50C-407E-A947-70E740481C1C}">
                <a14:useLocalDpi xmlns:a14="http://schemas.microsoft.com/office/drawing/2010/main" val="0"/>
              </a:ext>
            </a:extLst>
          </a:blip>
          <a:srcRect l="11934" t="6002" r="11806" b="9882"/>
          <a:stretch/>
        </p:blipFill>
        <p:spPr>
          <a:xfrm>
            <a:off x="1078548" y="1970617"/>
            <a:ext cx="6922453" cy="4772174"/>
          </a:xfrm>
          <a:prstGeom prst="rect">
            <a:avLst/>
          </a:prstGeom>
        </p:spPr>
      </p:pic>
      <p:sp>
        <p:nvSpPr>
          <p:cNvPr id="6" name="Right Arrow 5"/>
          <p:cNvSpPr/>
          <p:nvPr/>
        </p:nvSpPr>
        <p:spPr>
          <a:xfrm>
            <a:off x="3683000" y="5619750"/>
            <a:ext cx="814917" cy="486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5884333" y="5572125"/>
            <a:ext cx="867834" cy="53445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259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click on “Time in your community service activities”.</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Screen Shot 2015-05-18 at 10.31.22 AM.png"/>
          <p:cNvPicPr>
            <a:picLocks noChangeAspect="1"/>
          </p:cNvPicPr>
          <p:nvPr/>
        </p:nvPicPr>
        <p:blipFill rotWithShape="1">
          <a:blip r:embed="rId2">
            <a:extLst>
              <a:ext uri="{28A0092B-C50C-407E-A947-70E740481C1C}">
                <a14:useLocalDpi xmlns:a14="http://schemas.microsoft.com/office/drawing/2010/main" val="0"/>
              </a:ext>
            </a:extLst>
          </a:blip>
          <a:srcRect l="11934" t="6003" r="11806" b="32310"/>
          <a:stretch/>
        </p:blipFill>
        <p:spPr>
          <a:xfrm>
            <a:off x="-26026" y="1600200"/>
            <a:ext cx="9170026" cy="4636043"/>
          </a:xfrm>
          <a:prstGeom prst="rect">
            <a:avLst/>
          </a:prstGeom>
        </p:spPr>
      </p:pic>
      <p:sp>
        <p:nvSpPr>
          <p:cNvPr id="5" name="Right Arrow 4"/>
          <p:cNvSpPr/>
          <p:nvPr/>
        </p:nvSpPr>
        <p:spPr>
          <a:xfrm>
            <a:off x="3344333" y="4571999"/>
            <a:ext cx="1100667" cy="603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99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will see this screen.  Here you can enter community service hours.</a:t>
            </a:r>
            <a:endParaRPr lang="en-US" dirty="0"/>
          </a:p>
        </p:txBody>
      </p:sp>
      <p:pic>
        <p:nvPicPr>
          <p:cNvPr id="4" name="Content Placeholder 3" descr="Screen Shot 2015-05-18 at 11.06.2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p:pic>
    </p:spTree>
    <p:extLst>
      <p:ext uri="{BB962C8B-B14F-4D97-AF65-F5344CB8AC3E}">
        <p14:creationId xmlns:p14="http://schemas.microsoft.com/office/powerpoint/2010/main" val="198926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2800" dirty="0" smtClean="0"/>
              <a:t>Keeping track of community service activities is important because they are required for your State and American Degrees.  Here is an example on how to fill it out.</a:t>
            </a:r>
            <a:endParaRPr lang="en-US" sz="2800" dirty="0"/>
          </a:p>
        </p:txBody>
      </p:sp>
    </p:spTree>
    <p:extLst>
      <p:ext uri="{BB962C8B-B14F-4D97-AF65-F5344CB8AC3E}">
        <p14:creationId xmlns:p14="http://schemas.microsoft.com/office/powerpoint/2010/main" val="69037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2800" dirty="0" smtClean="0"/>
              <a:t>On May 5</a:t>
            </a:r>
            <a:r>
              <a:rPr lang="en-US" sz="2800" baseline="30000" dirty="0" smtClean="0"/>
              <a:t>th</a:t>
            </a:r>
            <a:r>
              <a:rPr lang="en-US" sz="2800" dirty="0" smtClean="0"/>
              <a:t>, Brandon spent 4 hours helping plant bedding plants outside of First Baptist Church.  He did not receive payment for this and it is not related to any of his normal SAE activities.</a:t>
            </a:r>
            <a:endParaRPr lang="en-US" sz="2800" dirty="0"/>
          </a:p>
        </p:txBody>
      </p:sp>
    </p:spTree>
    <p:extLst>
      <p:ext uri="{BB962C8B-B14F-4D97-AF65-F5344CB8AC3E}">
        <p14:creationId xmlns:p14="http://schemas.microsoft.com/office/powerpoint/2010/main" val="291165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For “Date” we would enter “5/5/2015”.  We would leave the Category as “Community Service Activity”.</a:t>
            </a:r>
            <a:endParaRPr lang="en-US" sz="3100" dirty="0"/>
          </a:p>
        </p:txBody>
      </p:sp>
      <p:pic>
        <p:nvPicPr>
          <p:cNvPr id="4" name="Content Placeholder 3" descr="Screen Shot 2015-05-18 at 11.11.0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6003" r="11806" b="23050"/>
          <a:stretch/>
        </p:blipFill>
        <p:spPr>
          <a:xfrm>
            <a:off x="211667" y="1600200"/>
            <a:ext cx="8604250" cy="4994521"/>
          </a:xfrm>
        </p:spPr>
      </p:pic>
      <p:sp>
        <p:nvSpPr>
          <p:cNvPr id="5" name="Right Arrow 4"/>
          <p:cNvSpPr/>
          <p:nvPr/>
        </p:nvSpPr>
        <p:spPr>
          <a:xfrm>
            <a:off x="2296583" y="3079750"/>
            <a:ext cx="1068917" cy="359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4459816" y="3100916"/>
            <a:ext cx="1068917" cy="3598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729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Next, enter the group you were working for during your community service, and a short description of what you did.</a:t>
            </a:r>
            <a:endParaRPr lang="en-US" sz="2800" dirty="0"/>
          </a:p>
        </p:txBody>
      </p:sp>
      <p:pic>
        <p:nvPicPr>
          <p:cNvPr id="4" name="Content Placeholder 3" descr="Screen Shot 2015-05-18 at 11.13.2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a:xfrm>
            <a:off x="457200" y="1981200"/>
            <a:ext cx="8229600" cy="4876800"/>
          </a:xfrm>
        </p:spPr>
      </p:pic>
      <p:sp>
        <p:nvSpPr>
          <p:cNvPr id="5" name="Right Arrow 4"/>
          <p:cNvSpPr/>
          <p:nvPr/>
        </p:nvSpPr>
        <p:spPr>
          <a:xfrm>
            <a:off x="2164814" y="3366468"/>
            <a:ext cx="941917" cy="5609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2164814" y="3762375"/>
            <a:ext cx="941917" cy="5609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315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Finally, enter the hours worked next to “Outside Class”. Click “Save” or “Save/Enter Another”. Then return to the Journal Page.</a:t>
            </a:r>
            <a:endParaRPr lang="en-US" sz="2800" dirty="0"/>
          </a:p>
        </p:txBody>
      </p:sp>
      <p:pic>
        <p:nvPicPr>
          <p:cNvPr id="4" name="Content Placeholder 3" descr="Screen Shot 2015-05-18 at 11.15.3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a:xfrm>
            <a:off x="488950" y="2498138"/>
            <a:ext cx="8229600" cy="4876800"/>
          </a:xfrm>
        </p:spPr>
      </p:pic>
      <p:sp>
        <p:nvSpPr>
          <p:cNvPr id="5" name="Left Arrow 4"/>
          <p:cNvSpPr/>
          <p:nvPr/>
        </p:nvSpPr>
        <p:spPr>
          <a:xfrm>
            <a:off x="5046313" y="4857750"/>
            <a:ext cx="836083" cy="4233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4021666" y="5249333"/>
            <a:ext cx="582083" cy="3704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85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This is your Student Journal Page.  From here, you can enter unpaid hours, community service activities, and FFA activities. You can also review entries you have made previously.</a:t>
            </a:r>
            <a:endParaRPr lang="en-US" sz="2400" dirty="0"/>
          </a:p>
        </p:txBody>
      </p:sp>
      <p:pic>
        <p:nvPicPr>
          <p:cNvPr id="4" name="Content Placeholder 3" descr="Screen Shot 2015-05-18 at 10.31.22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934" t="6003" r="11806" b="32310"/>
          <a:stretch/>
        </p:blipFill>
        <p:spPr>
          <a:xfrm>
            <a:off x="-26026" y="1600200"/>
            <a:ext cx="9170026" cy="4636043"/>
          </a:xfrm>
        </p:spPr>
      </p:pic>
    </p:spTree>
    <p:extLst>
      <p:ext uri="{BB962C8B-B14F-4D97-AF65-F5344CB8AC3E}">
        <p14:creationId xmlns:p14="http://schemas.microsoft.com/office/powerpoint/2010/main" val="3988903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If you entered FFA offices and committee positions when you set up your profile, you won’t have to do anything on these two items.</a:t>
            </a:r>
            <a:endParaRPr lang="en-US" sz="2400" dirty="0"/>
          </a:p>
        </p:txBody>
      </p:sp>
      <p:pic>
        <p:nvPicPr>
          <p:cNvPr id="4" name="Content Placeholder 3" descr="Screen Shot 2015-05-21 at 9.39.5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6003" r="12063" b="33133"/>
          <a:stretch/>
        </p:blipFill>
        <p:spPr>
          <a:xfrm>
            <a:off x="157893" y="1600200"/>
            <a:ext cx="8934137" cy="4464050"/>
          </a:xfrm>
        </p:spPr>
      </p:pic>
      <p:sp>
        <p:nvSpPr>
          <p:cNvPr id="5" name="Left Arrow 4"/>
          <p:cNvSpPr/>
          <p:nvPr/>
        </p:nvSpPr>
        <p:spPr>
          <a:xfrm>
            <a:off x="7768167" y="3619500"/>
            <a:ext cx="719666" cy="43391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7945967" y="4053417"/>
            <a:ext cx="740833"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18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Next, you can enter FFA competitions, which will show up on your automatically-generated resume.</a:t>
            </a:r>
            <a:endParaRPr lang="en-US" sz="2800" dirty="0"/>
          </a:p>
        </p:txBody>
      </p:sp>
      <p:pic>
        <p:nvPicPr>
          <p:cNvPr id="4" name="Content Placeholder 3" descr="Screen Shot 2015-05-21 at 9.39.5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6003" r="12063" b="33133"/>
          <a:stretch/>
        </p:blipFill>
        <p:spPr>
          <a:xfrm>
            <a:off x="157893" y="1600200"/>
            <a:ext cx="8934137" cy="4464050"/>
          </a:xfrm>
        </p:spPr>
      </p:pic>
      <p:sp>
        <p:nvSpPr>
          <p:cNvPr id="6" name="Left Arrow 5"/>
          <p:cNvSpPr/>
          <p:nvPr/>
        </p:nvSpPr>
        <p:spPr>
          <a:xfrm>
            <a:off x="8231717" y="4445001"/>
            <a:ext cx="740833"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661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what the screen looks like when you enter FFA competitions.</a:t>
            </a:r>
            <a:endParaRPr lang="en-US" dirty="0"/>
          </a:p>
        </p:txBody>
      </p:sp>
      <p:pic>
        <p:nvPicPr>
          <p:cNvPr id="4" name="Content Placeholder 3" descr="Screen Shot 2015-05-21 at 9.43.3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p:pic>
    </p:spTree>
    <p:extLst>
      <p:ext uri="{BB962C8B-B14F-4D97-AF65-F5344CB8AC3E}">
        <p14:creationId xmlns:p14="http://schemas.microsoft.com/office/powerpoint/2010/main" val="253096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200" dirty="0" smtClean="0"/>
              <a:t>Let’s say that Brandon competed in the regional welding competition on April 15</a:t>
            </a:r>
            <a:r>
              <a:rPr lang="en-US" sz="3200" baseline="30000" dirty="0" smtClean="0"/>
              <a:t>th</a:t>
            </a:r>
            <a:r>
              <a:rPr lang="en-US" sz="3200" dirty="0" smtClean="0"/>
              <a:t>.  This activity took 2 hours.</a:t>
            </a:r>
            <a:endParaRPr lang="en-US" sz="3200" dirty="0"/>
          </a:p>
        </p:txBody>
      </p:sp>
    </p:spTree>
    <p:extLst>
      <p:ext uri="{BB962C8B-B14F-4D97-AF65-F5344CB8AC3E}">
        <p14:creationId xmlns:p14="http://schemas.microsoft.com/office/powerpoint/2010/main" val="1081419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enter the date and leave the category as “FFA Competition Activity”</a:t>
            </a:r>
            <a:endParaRPr lang="en-US" dirty="0"/>
          </a:p>
        </p:txBody>
      </p:sp>
      <p:pic>
        <p:nvPicPr>
          <p:cNvPr id="4" name="Content Placeholder 3" descr="Screen Shot 2015-05-21 at 9.47.1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p:pic>
      <p:sp>
        <p:nvSpPr>
          <p:cNvPr id="5" name="Right Arrow 4"/>
          <p:cNvSpPr/>
          <p:nvPr/>
        </p:nvSpPr>
        <p:spPr>
          <a:xfrm>
            <a:off x="3002312" y="2852208"/>
            <a:ext cx="624417" cy="306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139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Next, type in the name of the activity and enter the type by scrolling down and selecting the name of the activity.  The level is the level in which you competed. (local, regional, state, national)</a:t>
            </a:r>
            <a:endParaRPr lang="en-US" sz="2400" dirty="0"/>
          </a:p>
        </p:txBody>
      </p:sp>
      <p:pic>
        <p:nvPicPr>
          <p:cNvPr id="4" name="Content Placeholder 3" descr="Screen Shot 2015-05-21 at 9.47.1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a:xfrm>
            <a:off x="393697" y="1562100"/>
            <a:ext cx="8229600" cy="4876800"/>
          </a:xfrm>
        </p:spPr>
      </p:pic>
      <p:sp>
        <p:nvSpPr>
          <p:cNvPr id="5" name="Right Arrow 4"/>
          <p:cNvSpPr/>
          <p:nvPr/>
        </p:nvSpPr>
        <p:spPr>
          <a:xfrm rot="10800000">
            <a:off x="5524497" y="3132666"/>
            <a:ext cx="624417" cy="306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0800000">
            <a:off x="5524497" y="3286124"/>
            <a:ext cx="624417" cy="306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4793190" y="3439583"/>
            <a:ext cx="624417" cy="306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379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Then, enter a short description of the activity, and put a value in the “Hours Outside Class” box.  These hours will not be factored into any degree or proficiency applications.</a:t>
            </a:r>
            <a:endParaRPr lang="en-US" sz="2400" dirty="0"/>
          </a:p>
        </p:txBody>
      </p:sp>
      <p:pic>
        <p:nvPicPr>
          <p:cNvPr id="4" name="Content Placeholder 3" descr="Screen Shot 2015-05-21 at 9.47.1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p:pic>
      <p:sp>
        <p:nvSpPr>
          <p:cNvPr id="6" name="Right Arrow 5"/>
          <p:cNvSpPr/>
          <p:nvPr/>
        </p:nvSpPr>
        <p:spPr>
          <a:xfrm rot="10800000">
            <a:off x="6068481" y="3820585"/>
            <a:ext cx="624417" cy="306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4962523" y="4328583"/>
            <a:ext cx="624417" cy="306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73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Finally, click “Save” if this is your only activity or “Save/Enter Another” if you have further activities to enter. Then return to the Journal page.</a:t>
            </a:r>
            <a:endParaRPr lang="en-US" sz="2400" dirty="0"/>
          </a:p>
        </p:txBody>
      </p:sp>
      <p:pic>
        <p:nvPicPr>
          <p:cNvPr id="4" name="Content Placeholder 3" descr="Screen Shot 2015-05-21 at 9.47.1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p:pic>
      <p:sp>
        <p:nvSpPr>
          <p:cNvPr id="7" name="Right Arrow 6"/>
          <p:cNvSpPr/>
          <p:nvPr/>
        </p:nvSpPr>
        <p:spPr>
          <a:xfrm rot="10800000">
            <a:off x="5735106" y="4736042"/>
            <a:ext cx="624417" cy="3069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04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final area of the journal is “Time in other FFA Activities”.  This is where you will enter any FFA activities other than competitions or officer/committee positions.</a:t>
            </a:r>
            <a:endParaRPr lang="en-US" sz="2400" dirty="0"/>
          </a:p>
        </p:txBody>
      </p:sp>
      <p:pic>
        <p:nvPicPr>
          <p:cNvPr id="4" name="Content Placeholder 3" descr="Screen Shot 2015-05-21 at 9.39.5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6003" r="12063" b="33133"/>
          <a:stretch/>
        </p:blipFill>
        <p:spPr>
          <a:xfrm>
            <a:off x="157893" y="1600200"/>
            <a:ext cx="8934137" cy="4464050"/>
          </a:xfrm>
        </p:spPr>
      </p:pic>
      <p:sp>
        <p:nvSpPr>
          <p:cNvPr id="6" name="Left Arrow 5"/>
          <p:cNvSpPr/>
          <p:nvPr/>
        </p:nvSpPr>
        <p:spPr>
          <a:xfrm>
            <a:off x="8231717" y="4984751"/>
            <a:ext cx="740833" cy="465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459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the screen for entering other FFA activities.</a:t>
            </a:r>
            <a:endParaRPr lang="en-US" dirty="0"/>
          </a:p>
        </p:txBody>
      </p:sp>
      <p:pic>
        <p:nvPicPr>
          <p:cNvPr id="4" name="Content Placeholder 3" descr="Screen Shot 2015-05-21 at 9.55.2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p:pic>
    </p:spTree>
    <p:extLst>
      <p:ext uri="{BB962C8B-B14F-4D97-AF65-F5344CB8AC3E}">
        <p14:creationId xmlns:p14="http://schemas.microsoft.com/office/powerpoint/2010/main" val="401195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Let’s begin by entering unpaid hours.  Click on </a:t>
            </a:r>
            <a:br>
              <a:rPr lang="en-US" sz="2800" dirty="0" smtClean="0"/>
            </a:br>
            <a:r>
              <a:rPr lang="en-US" sz="2800" dirty="0" smtClean="0"/>
              <a:t>“Time in your AET Experiences (SAEs)”.</a:t>
            </a:r>
            <a:endParaRPr lang="en-US" sz="2800" dirty="0"/>
          </a:p>
        </p:txBody>
      </p:sp>
      <p:pic>
        <p:nvPicPr>
          <p:cNvPr id="4" name="Content Placeholder 3" descr="Screen Shot 2015-05-18 at 10.31.22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934" t="6003" r="11806" b="32310"/>
          <a:stretch/>
        </p:blipFill>
        <p:spPr>
          <a:xfrm>
            <a:off x="-26026" y="1600200"/>
            <a:ext cx="9170026" cy="4636043"/>
          </a:xfrm>
        </p:spPr>
      </p:pic>
      <p:sp>
        <p:nvSpPr>
          <p:cNvPr id="5" name="Left Arrow 4"/>
          <p:cNvSpPr/>
          <p:nvPr/>
        </p:nvSpPr>
        <p:spPr>
          <a:xfrm>
            <a:off x="6360583" y="4106334"/>
            <a:ext cx="867834" cy="5609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418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2800" dirty="0" smtClean="0"/>
              <a:t>Now, we will enter that Brandon attended that National FFA Convention in Louisville on </a:t>
            </a:r>
            <a:r>
              <a:rPr lang="en-US" sz="2800" dirty="0" smtClean="0"/>
              <a:t>October </a:t>
            </a:r>
            <a:r>
              <a:rPr lang="en-US" sz="2800" dirty="0" smtClean="0"/>
              <a:t>31</a:t>
            </a:r>
            <a:r>
              <a:rPr lang="en-US" sz="2800" baseline="30000" dirty="0" smtClean="0"/>
              <a:t>st</a:t>
            </a:r>
            <a:r>
              <a:rPr lang="en-US" sz="2800" dirty="0" smtClean="0"/>
              <a:t>, 2014. </a:t>
            </a:r>
            <a:r>
              <a:rPr lang="en-US" sz="2800" dirty="0" smtClean="0"/>
              <a:t/>
            </a:r>
            <a:br>
              <a:rPr lang="en-US" sz="2800" dirty="0" smtClean="0"/>
            </a:br>
            <a:r>
              <a:rPr lang="en-US" sz="2800" dirty="0" smtClean="0"/>
              <a:t>This </a:t>
            </a:r>
            <a:r>
              <a:rPr lang="en-US" sz="2800" dirty="0" smtClean="0"/>
              <a:t>activity took 5 hours.</a:t>
            </a:r>
            <a:endParaRPr lang="en-US" sz="2800" dirty="0"/>
          </a:p>
        </p:txBody>
      </p:sp>
    </p:spTree>
    <p:extLst>
      <p:ext uri="{BB962C8B-B14F-4D97-AF65-F5344CB8AC3E}">
        <p14:creationId xmlns:p14="http://schemas.microsoft.com/office/powerpoint/2010/main" val="591611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First, enter the date and leave the category as “Other FFA-related Activity”</a:t>
            </a:r>
            <a:endParaRPr lang="en-US" sz="3200" dirty="0"/>
          </a:p>
        </p:txBody>
      </p:sp>
      <p:pic>
        <p:nvPicPr>
          <p:cNvPr id="4" name="Content Placeholder 3" descr="Screen Shot 2015-05-21 at 9.57.3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6003" r="12063" b="16466"/>
          <a:stretch/>
        </p:blipFill>
        <p:spPr>
          <a:xfrm>
            <a:off x="426139" y="1512888"/>
            <a:ext cx="8260661" cy="5257799"/>
          </a:xfrm>
        </p:spPr>
      </p:pic>
      <p:sp>
        <p:nvSpPr>
          <p:cNvPr id="5" name="Right Arrow 4"/>
          <p:cNvSpPr/>
          <p:nvPr/>
        </p:nvSpPr>
        <p:spPr>
          <a:xfrm>
            <a:off x="2603500" y="2868083"/>
            <a:ext cx="867834"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523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Next, type in the name of the activity, select “Convention” for type, and select “National” for level</a:t>
            </a:r>
            <a:r>
              <a:rPr lang="en-US" sz="3600" dirty="0" smtClean="0"/>
              <a:t>.</a:t>
            </a:r>
            <a:endParaRPr lang="en-US" sz="3600" dirty="0"/>
          </a:p>
        </p:txBody>
      </p:sp>
      <p:pic>
        <p:nvPicPr>
          <p:cNvPr id="4" name="Content Placeholder 3" descr="Screen Shot 2015-05-21 at 9.57.3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6003" r="12063" b="16466"/>
          <a:stretch/>
        </p:blipFill>
        <p:spPr>
          <a:xfrm>
            <a:off x="426139" y="1512888"/>
            <a:ext cx="8260661" cy="5257799"/>
          </a:xfrm>
        </p:spPr>
      </p:pic>
      <p:sp>
        <p:nvSpPr>
          <p:cNvPr id="5" name="Right Arrow 4"/>
          <p:cNvSpPr/>
          <p:nvPr/>
        </p:nvSpPr>
        <p:spPr>
          <a:xfrm rot="10800000">
            <a:off x="5894916" y="3270250"/>
            <a:ext cx="867834"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0800000">
            <a:off x="5894916" y="3508375"/>
            <a:ext cx="867834"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5027082" y="3746500"/>
            <a:ext cx="867834"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371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Then enter a short description of the activity and the number of outside class hours.  These hours will not be calculated on a degree/proficiency application.</a:t>
            </a:r>
            <a:endParaRPr lang="en-US" sz="2400" dirty="0"/>
          </a:p>
        </p:txBody>
      </p:sp>
      <p:pic>
        <p:nvPicPr>
          <p:cNvPr id="4" name="Content Placeholder 3" descr="Screen Shot 2015-05-21 at 9.57.3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6003" r="12063" b="16466"/>
          <a:stretch/>
        </p:blipFill>
        <p:spPr>
          <a:xfrm>
            <a:off x="352056" y="1600201"/>
            <a:ext cx="8260661" cy="5257799"/>
          </a:xfrm>
        </p:spPr>
      </p:pic>
      <p:sp>
        <p:nvSpPr>
          <p:cNvPr id="6" name="Right Arrow 5"/>
          <p:cNvSpPr/>
          <p:nvPr/>
        </p:nvSpPr>
        <p:spPr>
          <a:xfrm rot="10800000">
            <a:off x="4995330" y="4937125"/>
            <a:ext cx="867834"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0800000">
            <a:off x="6625166" y="4127500"/>
            <a:ext cx="867834"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248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Finally click “Save” if you are finished entering FFA activities or “Save/Enter Another” if you have further activities to enter.</a:t>
            </a:r>
            <a:endParaRPr lang="en-US" sz="2400" dirty="0"/>
          </a:p>
        </p:txBody>
      </p:sp>
      <p:pic>
        <p:nvPicPr>
          <p:cNvPr id="4" name="Content Placeholder 3" descr="Screen Shot 2015-05-21 at 9.57.3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806" t="6003" r="12063" b="16466"/>
          <a:stretch/>
        </p:blipFill>
        <p:spPr>
          <a:xfrm>
            <a:off x="426139" y="1512888"/>
            <a:ext cx="8260661" cy="5257799"/>
          </a:xfrm>
        </p:spPr>
      </p:pic>
      <p:sp>
        <p:nvSpPr>
          <p:cNvPr id="6" name="Right Arrow 5"/>
          <p:cNvSpPr/>
          <p:nvPr/>
        </p:nvSpPr>
        <p:spPr>
          <a:xfrm rot="10800000">
            <a:off x="6106580" y="5307543"/>
            <a:ext cx="867834"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648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dirty="0" smtClean="0"/>
              <a:t>This completes the Journal section of the AET.  The next power-point will teach you about the first part of the financial tab.</a:t>
            </a:r>
            <a:endParaRPr lang="en-US" sz="3600" dirty="0"/>
          </a:p>
        </p:txBody>
      </p:sp>
    </p:spTree>
    <p:extLst>
      <p:ext uri="{BB962C8B-B14F-4D97-AF65-F5344CB8AC3E}">
        <p14:creationId xmlns:p14="http://schemas.microsoft.com/office/powerpoint/2010/main" val="103544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You will see the following page.  You should complete this page as accurately as possible.  Let’s do an example…</a:t>
            </a:r>
            <a:endParaRPr lang="en-US" sz="2800" dirty="0"/>
          </a:p>
        </p:txBody>
      </p:sp>
      <p:pic>
        <p:nvPicPr>
          <p:cNvPr id="4" name="Content Placeholder 3" descr="Screen Shot 2015-05-18 at 10.34.5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p:pic>
    </p:spTree>
    <p:extLst>
      <p:ext uri="{BB962C8B-B14F-4D97-AF65-F5344CB8AC3E}">
        <p14:creationId xmlns:p14="http://schemas.microsoft.com/office/powerpoint/2010/main" val="113688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dirty="0" smtClean="0"/>
              <a:t>Brandon spent 2 hours mowing and </a:t>
            </a:r>
            <a:r>
              <a:rPr lang="en-US" sz="3600" dirty="0" err="1" smtClean="0"/>
              <a:t>weedeating</a:t>
            </a:r>
            <a:r>
              <a:rPr lang="en-US" sz="3600" dirty="0" smtClean="0"/>
              <a:t> his parents’ lawn on May 18</a:t>
            </a:r>
            <a:r>
              <a:rPr lang="en-US" sz="3600" baseline="30000" dirty="0" smtClean="0"/>
              <a:t>th</a:t>
            </a:r>
            <a:r>
              <a:rPr lang="en-US" sz="3600" dirty="0" smtClean="0"/>
              <a:t>.  He does not receive payment for mowing his parents’ lawn.</a:t>
            </a:r>
            <a:endParaRPr lang="en-US" sz="36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227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For “Date” we would enter “5/18/2015”.  We would leave the Category as “Experience-related Activity”.</a:t>
            </a:r>
            <a:endParaRPr lang="en-US" sz="2800" dirty="0"/>
          </a:p>
        </p:txBody>
      </p:sp>
      <p:pic>
        <p:nvPicPr>
          <p:cNvPr id="4" name="Content Placeholder 3" descr="Screen Shot 2015-05-18 at 10.34.5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p:pic>
      <p:sp>
        <p:nvSpPr>
          <p:cNvPr id="3" name="Right Arrow 2"/>
          <p:cNvSpPr/>
          <p:nvPr/>
        </p:nvSpPr>
        <p:spPr>
          <a:xfrm>
            <a:off x="2730500" y="2751667"/>
            <a:ext cx="624417" cy="349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54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Brandon has multiple SAEs. For this experience, we would select “Mowing Lawns”, which is the name of the SAE which applies to this scenario.</a:t>
            </a:r>
            <a:endParaRPr lang="en-US" sz="2800" dirty="0"/>
          </a:p>
        </p:txBody>
      </p:sp>
      <p:pic>
        <p:nvPicPr>
          <p:cNvPr id="4" name="Content Placeholder 3" descr="Screen Shot 2015-05-18 at 10.39.5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191" t="6003" r="12191" b="9470"/>
          <a:stretch/>
        </p:blipFill>
        <p:spPr>
          <a:xfrm>
            <a:off x="1460500" y="1946548"/>
            <a:ext cx="6223000" cy="4347633"/>
          </a:xfrm>
        </p:spPr>
      </p:pic>
      <p:sp>
        <p:nvSpPr>
          <p:cNvPr id="5" name="Right Arrow 4"/>
          <p:cNvSpPr/>
          <p:nvPr/>
        </p:nvSpPr>
        <p:spPr>
          <a:xfrm>
            <a:off x="2423583" y="2825750"/>
            <a:ext cx="677334" cy="4550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0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Next, we would select the appropriate activity.  In this case it would be “Managing, producing, harvesting and handling crops.”  Remember to click on the green question mark or ask your teacher if you have questions.</a:t>
            </a:r>
            <a:endParaRPr lang="en-US" sz="2000" dirty="0"/>
          </a:p>
        </p:txBody>
      </p:sp>
      <p:pic>
        <p:nvPicPr>
          <p:cNvPr id="4" name="Content Placeholder 3" descr="Screen Shot 2015-05-18 at 10.41.57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677" t="6003" r="11677" b="9470"/>
          <a:stretch/>
        </p:blipFill>
        <p:spPr>
          <a:xfrm>
            <a:off x="595089" y="1417638"/>
            <a:ext cx="7893027" cy="5440362"/>
          </a:xfrm>
        </p:spPr>
      </p:pic>
      <p:sp>
        <p:nvSpPr>
          <p:cNvPr id="5" name="Right Arrow 4"/>
          <p:cNvSpPr/>
          <p:nvPr/>
        </p:nvSpPr>
        <p:spPr>
          <a:xfrm>
            <a:off x="1740958" y="3280833"/>
            <a:ext cx="963083" cy="6244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42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Next, enter our hours, which were 2.</a:t>
            </a:r>
            <a:endParaRPr lang="en-US" sz="3200" dirty="0"/>
          </a:p>
        </p:txBody>
      </p:sp>
      <p:pic>
        <p:nvPicPr>
          <p:cNvPr id="4" name="Content Placeholder 3" descr="Screen Shot 2015-05-18 at 10.44.2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593" b="2593"/>
          <a:stretch/>
        </p:blipFill>
        <p:spPr/>
      </p:pic>
      <p:sp>
        <p:nvSpPr>
          <p:cNvPr id="5" name="Right Arrow 4"/>
          <p:cNvSpPr/>
          <p:nvPr/>
        </p:nvSpPr>
        <p:spPr>
          <a:xfrm>
            <a:off x="2236312" y="3539651"/>
            <a:ext cx="867833" cy="539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26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6</TotalTime>
  <Words>866</Words>
  <Application>Microsoft Macintosh PowerPoint</Application>
  <PresentationFormat>On-screen Show (4:3)</PresentationFormat>
  <Paragraphs>36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Clarity</vt:lpstr>
      <vt:lpstr>JOURNAL</vt:lpstr>
      <vt:lpstr>This is your Student Journal Page.  From here, you can enter unpaid hours, community service activities, and FFA activities. You can also review entries you have made previously.</vt:lpstr>
      <vt:lpstr>Let’s begin by entering unpaid hours.  Click on  “Time in your AET Experiences (SAEs)”.</vt:lpstr>
      <vt:lpstr>You will see the following page.  You should complete this page as accurately as possible.  Let’s do an example…</vt:lpstr>
      <vt:lpstr>Brandon spent 2 hours mowing and weedeating his parents’ lawn on May 18th.  He does not receive payment for mowing his parents’ lawn.</vt:lpstr>
      <vt:lpstr>For “Date” we would enter “5/18/2015”.  We would leave the Category as “Experience-related Activity”.</vt:lpstr>
      <vt:lpstr>Brandon has multiple SAEs. For this experience, we would select “Mowing Lawns”, which is the name of the SAE which applies to this scenario.</vt:lpstr>
      <vt:lpstr>Next, we would select the appropriate activity.  In this case it would be “Managing, producing, harvesting and handling crops.”  Remember to click on the green question mark or ask your teacher if you have questions.</vt:lpstr>
      <vt:lpstr>Next, enter our hours, which were 2.</vt:lpstr>
      <vt:lpstr>Enter a short description of what activity you completed.</vt:lpstr>
      <vt:lpstr>Everything else on the page is optional. Pictures can be added at this time or at a later time. </vt:lpstr>
      <vt:lpstr>If you are entering records and need to enter another activity, click “Save/Enter Another”.  If you are finished entering unpaid activities, click “Save”.  Then return to the Journal screen.</vt:lpstr>
      <vt:lpstr>Next, click on “Time in your community service activities”.</vt:lpstr>
      <vt:lpstr>You will see this screen.  Here you can enter community service hours.</vt:lpstr>
      <vt:lpstr>Keeping track of community service activities is important because they are required for your State and American Degrees.  Here is an example on how to fill it out.</vt:lpstr>
      <vt:lpstr>On May 5th, Brandon spent 4 hours helping plant bedding plants outside of First Baptist Church.  He did not receive payment for this and it is not related to any of his normal SAE activities.</vt:lpstr>
      <vt:lpstr>For “Date” we would enter “5/5/2015”.  We would leave the Category as “Community Service Activity”.</vt:lpstr>
      <vt:lpstr>Next, enter the group you were working for during your community service, and a short description of what you did.</vt:lpstr>
      <vt:lpstr>Finally, enter the hours worked next to “Outside Class”. Click “Save” or “Save/Enter Another”. Then return to the Journal Page.</vt:lpstr>
      <vt:lpstr>If you entered FFA offices and committee positions when you set up your profile, you won’t have to do anything on these two items.</vt:lpstr>
      <vt:lpstr>Next, you can enter FFA competitions, which will show up on your automatically-generated resume.</vt:lpstr>
      <vt:lpstr>This is what the screen looks like when you enter FFA competitions.</vt:lpstr>
      <vt:lpstr>Let’s say that Brandon competed in the regional welding competition on April 15th.  This activity took 2 hours.</vt:lpstr>
      <vt:lpstr>First, enter the date and leave the category as “FFA Competition Activity”</vt:lpstr>
      <vt:lpstr>Next, type in the name of the activity and enter the type by scrolling down and selecting the name of the activity.  The level is the level in which you competed. (local, regional, state, national)</vt:lpstr>
      <vt:lpstr>Then, enter a short description of the activity, and put a value in the “Hours Outside Class” box.  These hours will not be factored into any degree or proficiency applications.</vt:lpstr>
      <vt:lpstr>Finally, click “Save” if this is your only activity or “Save/Enter Another” if you have further activities to enter. Then return to the Journal page.</vt:lpstr>
      <vt:lpstr>The final area of the journal is “Time in other FFA Activities”.  This is where you will enter any FFA activities other than competitions or officer/committee positions.</vt:lpstr>
      <vt:lpstr>This is the screen for entering other FFA activities.</vt:lpstr>
      <vt:lpstr>Now, we will enter that Brandon attended that National FFA Convention in Louisville on October 31st, 2014.  This activity took 5 hours.</vt:lpstr>
      <vt:lpstr>First, enter the date and leave the category as “Other FFA-related Activity”</vt:lpstr>
      <vt:lpstr>Next, type in the name of the activity, select “Convention” for type, and select “National” for level.</vt:lpstr>
      <vt:lpstr>Then enter a short description of the activity and the number of outside class hours.  These hours will not be calculated on a degree/proficiency application.</vt:lpstr>
      <vt:lpstr>Finally click “Save” if you are finished entering FFA activities or “Save/Enter Another” if you have further activities to enter.</vt:lpstr>
      <vt:lpstr>This completes the Journal section of the AET.  The next power-point will teach you about the first part of the financial tab.</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dc:title>
  <dc:creator>Matthew Whitaker</dc:creator>
  <cp:lastModifiedBy>Matthew Whitaker</cp:lastModifiedBy>
  <cp:revision>3</cp:revision>
  <dcterms:created xsi:type="dcterms:W3CDTF">2015-06-18T19:11:09Z</dcterms:created>
  <dcterms:modified xsi:type="dcterms:W3CDTF">2015-07-29T19:17:02Z</dcterms:modified>
</cp:coreProperties>
</file>