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5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F8BABD7-F278-4C25-8DF3-9EB5EE51691E}" type="datetimeFigureOut">
              <a:rPr lang="en-US" smtClean="0"/>
              <a:pPr/>
              <a:t>5/9/2012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BFC303-3B71-4270-A15B-E28132CE6BD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F8BABD7-F278-4C25-8DF3-9EB5EE51691E}" type="datetimeFigureOut">
              <a:rPr lang="en-US" smtClean="0"/>
              <a:pPr/>
              <a:t>5/9/2012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BFC303-3B71-4270-A15B-E28132CE6B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F8BABD7-F278-4C25-8DF3-9EB5EE51691E}" type="datetimeFigureOut">
              <a:rPr lang="en-US" smtClean="0"/>
              <a:pPr/>
              <a:t>5/9/2012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BFC303-3B71-4270-A15B-E28132CE6B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F8BABD7-F278-4C25-8DF3-9EB5EE51691E}" type="datetimeFigureOut">
              <a:rPr lang="en-US" smtClean="0"/>
              <a:pPr/>
              <a:t>5/9/2012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BFC303-3B71-4270-A15B-E28132CE6BDF}"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F8BABD7-F278-4C25-8DF3-9EB5EE51691E}" type="datetimeFigureOut">
              <a:rPr lang="en-US" smtClean="0"/>
              <a:pPr/>
              <a:t>5/9/2012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BFC303-3B71-4270-A15B-E28132CE6BDF}"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F8BABD7-F278-4C25-8DF3-9EB5EE51691E}" type="datetimeFigureOut">
              <a:rPr lang="en-US" smtClean="0"/>
              <a:pPr/>
              <a:t>5/9/2012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2BFC303-3B71-4270-A15B-E28132CE6BDF}"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F8BABD7-F278-4C25-8DF3-9EB5EE51691E}" type="datetimeFigureOut">
              <a:rPr lang="en-US" smtClean="0"/>
              <a:pPr/>
              <a:t>5/9/2012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2BFC303-3B71-4270-A15B-E28132CE6BD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F8BABD7-F278-4C25-8DF3-9EB5EE51691E}" type="datetimeFigureOut">
              <a:rPr lang="en-US" smtClean="0"/>
              <a:pPr/>
              <a:t>5/9/2012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2BFC303-3B71-4270-A15B-E28132CE6BDF}"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F8BABD7-F278-4C25-8DF3-9EB5EE51691E}" type="datetimeFigureOut">
              <a:rPr lang="en-US" smtClean="0"/>
              <a:pPr/>
              <a:t>5/9/2012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2BFC303-3B71-4270-A15B-E28132CE6B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F8BABD7-F278-4C25-8DF3-9EB5EE51691E}" type="datetimeFigureOut">
              <a:rPr lang="en-US" smtClean="0"/>
              <a:pPr/>
              <a:t>5/9/2012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2BFC303-3B71-4270-A15B-E28132CE6BD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F8BABD7-F278-4C25-8DF3-9EB5EE51691E}" type="datetimeFigureOut">
              <a:rPr lang="en-US" smtClean="0"/>
              <a:pPr/>
              <a:t>5/9/2012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2BFC303-3B71-4270-A15B-E28132CE6BDF}"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F8BABD7-F278-4C25-8DF3-9EB5EE51691E}" type="datetimeFigureOut">
              <a:rPr lang="en-US" smtClean="0"/>
              <a:pPr/>
              <a:t>5/9/2012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2BFC303-3B71-4270-A15B-E28132CE6B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Day in the Life of a Working Student</a:t>
            </a:r>
            <a:endParaRPr lang="en-US" dirty="0"/>
          </a:p>
        </p:txBody>
      </p:sp>
      <p:sp>
        <p:nvSpPr>
          <p:cNvPr id="3" name="Subtitle 2"/>
          <p:cNvSpPr>
            <a:spLocks noGrp="1"/>
          </p:cNvSpPr>
          <p:nvPr>
            <p:ph type="subTitle" idx="1"/>
          </p:nvPr>
        </p:nvSpPr>
        <p:spPr/>
        <p:txBody>
          <a:bodyPr/>
          <a:lstStyle/>
          <a:p>
            <a:r>
              <a:rPr lang="en-US" dirty="0" smtClean="0"/>
              <a:t>By Maddie Flesher</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As a working student, my job encompasses nearly everything that goes on at the farm</a:t>
            </a:r>
          </a:p>
          <a:p>
            <a:r>
              <a:rPr lang="en-US" dirty="0" smtClean="0"/>
              <a:t>During the week, I’m generally in charge of feeding all of the horses and turning them out in their respective pastures for the night</a:t>
            </a:r>
          </a:p>
          <a:p>
            <a:r>
              <a:rPr lang="en-US" dirty="0" smtClean="0"/>
              <a:t>For the horses that stay in, whether due to injury or any other special circumstance, I am responsible for giving them adequate hay and water to be comfortable through the night</a:t>
            </a:r>
          </a:p>
          <a:p>
            <a:r>
              <a:rPr lang="en-US" dirty="0" smtClean="0"/>
              <a:t>Also, after I’m doing feeding, I set grain for the next morning, allowing any supplements or medication to sit overnight and settle into the grain</a:t>
            </a:r>
            <a:endParaRPr lang="en-US" dirty="0"/>
          </a:p>
        </p:txBody>
      </p:sp>
      <p:sp>
        <p:nvSpPr>
          <p:cNvPr id="3" name="Title 2"/>
          <p:cNvSpPr>
            <a:spLocks noGrp="1"/>
          </p:cNvSpPr>
          <p:nvPr>
            <p:ph type="title"/>
          </p:nvPr>
        </p:nvSpPr>
        <p:spPr/>
        <p:txBody>
          <a:bodyPr>
            <a:normAutofit/>
          </a:bodyPr>
          <a:lstStyle/>
          <a:p>
            <a:r>
              <a:rPr lang="en-US" dirty="0" smtClean="0"/>
              <a:t>My Responsibilities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Sometimes I will begin picking horses stalls after they have been turned out, or finish any other odds and ends that need to be taken care of before the end of the day, including putting tack away and cleaning up the aisle ways</a:t>
            </a:r>
          </a:p>
          <a:p>
            <a:r>
              <a:rPr lang="en-US" dirty="0" smtClean="0"/>
              <a:t>Also during the week, I am in charge of helping the young girls that lesson, teaching them how to groom and tack up a horse</a:t>
            </a:r>
            <a:endParaRPr lang="en-US" dirty="0"/>
          </a:p>
        </p:txBody>
      </p:sp>
      <p:sp>
        <p:nvSpPr>
          <p:cNvPr id="3" name="Title 2"/>
          <p:cNvSpPr>
            <a:spLocks noGrp="1"/>
          </p:cNvSpPr>
          <p:nvPr>
            <p:ph type="title"/>
          </p:nvPr>
        </p:nvSpPr>
        <p:spPr/>
        <p:txBody>
          <a:bodyPr/>
          <a:lstStyle/>
          <a:p>
            <a:r>
              <a:rPr lang="en-US" dirty="0" smtClean="0"/>
              <a:t>My Responsibilities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The weekends are really the most intense, rewarding part of being a working student</a:t>
            </a:r>
          </a:p>
          <a:p>
            <a:r>
              <a:rPr lang="en-US" dirty="0" smtClean="0"/>
              <a:t>When show season is in full swing, our barn has between one and ten riders at a show almost every weekend</a:t>
            </a:r>
          </a:p>
          <a:p>
            <a:r>
              <a:rPr lang="en-US" dirty="0" smtClean="0"/>
              <a:t>With all that goes into the hunter/jumper shows, as well as the horse trials, my assistance is vital to make the weekend run smoothly</a:t>
            </a:r>
          </a:p>
          <a:p>
            <a:r>
              <a:rPr lang="en-US" dirty="0" smtClean="0"/>
              <a:t>Even when I’m competing, my trainer still relies upon me to help keep things running smoothly</a:t>
            </a:r>
            <a:endParaRPr lang="en-US" dirty="0"/>
          </a:p>
        </p:txBody>
      </p:sp>
      <p:sp>
        <p:nvSpPr>
          <p:cNvPr id="3" name="Title 2"/>
          <p:cNvSpPr>
            <a:spLocks noGrp="1"/>
          </p:cNvSpPr>
          <p:nvPr>
            <p:ph type="title"/>
          </p:nvPr>
        </p:nvSpPr>
        <p:spPr/>
        <p:txBody>
          <a:bodyPr/>
          <a:lstStyle/>
          <a:p>
            <a:r>
              <a:rPr lang="en-US" dirty="0" smtClean="0"/>
              <a:t>The Weekends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Being a working student under my trainer at Idlebrook Farm has been very rewarding, as I have learned a lot while also feeling like an integral part of a team</a:t>
            </a:r>
          </a:p>
          <a:p>
            <a:r>
              <a:rPr lang="en-US" dirty="0" smtClean="0"/>
              <a:t>My job as a working student is highly rewarding due to my lifelong passion for riding, and I would not trade it for anything</a:t>
            </a:r>
            <a:endParaRPr lang="en-US" dirty="0"/>
          </a:p>
        </p:txBody>
      </p:sp>
      <p:sp>
        <p:nvSpPr>
          <p:cNvPr id="3" name="Title 2"/>
          <p:cNvSpPr>
            <a:spLocks noGrp="1"/>
          </p:cNvSpPr>
          <p:nvPr>
            <p:ph type="title"/>
          </p:nvPr>
        </p:nvSpPr>
        <p:spPr/>
        <p:txBody>
          <a:bodyPr/>
          <a:lstStyle/>
          <a:p>
            <a:r>
              <a:rPr lang="en-US" dirty="0" smtClean="0"/>
              <a:t>Conclusion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t 17.jpg"/>
          <p:cNvPicPr>
            <a:picLocks noChangeAspect="1"/>
          </p:cNvPicPr>
          <p:nvPr/>
        </p:nvPicPr>
        <p:blipFill>
          <a:blip r:embed="rId2" cstate="print"/>
          <a:stretch>
            <a:fillRect/>
          </a:stretch>
        </p:blipFill>
        <p:spPr>
          <a:xfrm>
            <a:off x="304800" y="2514600"/>
            <a:ext cx="4297759" cy="3429000"/>
          </a:xfrm>
          <a:prstGeom prst="rect">
            <a:avLst/>
          </a:prstGeom>
        </p:spPr>
      </p:pic>
      <p:pic>
        <p:nvPicPr>
          <p:cNvPr id="6" name="Picture 5" descr="met 8.jpg"/>
          <p:cNvPicPr>
            <a:picLocks noChangeAspect="1"/>
          </p:cNvPicPr>
          <p:nvPr/>
        </p:nvPicPr>
        <p:blipFill>
          <a:blip r:embed="rId3" cstate="print"/>
          <a:stretch>
            <a:fillRect/>
          </a:stretch>
        </p:blipFill>
        <p:spPr>
          <a:xfrm>
            <a:off x="4495800" y="1981200"/>
            <a:ext cx="3191888" cy="4800600"/>
          </a:xfrm>
          <a:prstGeom prst="rect">
            <a:avLst/>
          </a:prstGeom>
        </p:spPr>
      </p:pic>
      <p:pic>
        <p:nvPicPr>
          <p:cNvPr id="7" name="Picture 6" descr="met 6.jpg"/>
          <p:cNvPicPr>
            <a:picLocks noChangeAspect="1"/>
          </p:cNvPicPr>
          <p:nvPr/>
        </p:nvPicPr>
        <p:blipFill>
          <a:blip r:embed="rId4" cstate="print"/>
          <a:stretch>
            <a:fillRect/>
          </a:stretch>
        </p:blipFill>
        <p:spPr>
          <a:xfrm>
            <a:off x="5181600" y="228600"/>
            <a:ext cx="3352800" cy="2405760"/>
          </a:xfrm>
          <a:prstGeom prst="rect">
            <a:avLst/>
          </a:prstGeom>
        </p:spPr>
      </p:pic>
      <p:pic>
        <p:nvPicPr>
          <p:cNvPr id="9" name="Content Placeholder 8" descr="rush and me met.jpg"/>
          <p:cNvPicPr>
            <a:picLocks noGrp="1" noChangeAspect="1"/>
          </p:cNvPicPr>
          <p:nvPr>
            <p:ph idx="1"/>
          </p:nvPr>
        </p:nvPicPr>
        <p:blipFill>
          <a:blip r:embed="rId5" cstate="print"/>
          <a:stretch>
            <a:fillRect/>
          </a:stretch>
        </p:blipFill>
        <p:spPr>
          <a:xfrm>
            <a:off x="228600" y="381000"/>
            <a:ext cx="3962400" cy="261837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997F19E3783443AE9879A08CA5DF4E" ma:contentTypeVersion="0" ma:contentTypeDescription="Create a new document." ma:contentTypeScope="" ma:versionID="0afbd953ae22f62acc98d17463e105a3">
  <xsd:schema xmlns:xsd="http://www.w3.org/2001/XMLSchema" xmlns:xs="http://www.w3.org/2001/XMLSchema" xmlns:p="http://schemas.microsoft.com/office/2006/metadata/properties" targetNamespace="http://schemas.microsoft.com/office/2006/metadata/properties" ma:root="true" ma:fieldsID="a4e548a21ea6373ba8b0c7f7facc3be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8F08DE-2BA5-46DF-8EE2-17FC899FEDFE}"/>
</file>

<file path=customXml/itemProps2.xml><?xml version="1.0" encoding="utf-8"?>
<ds:datastoreItem xmlns:ds="http://schemas.openxmlformats.org/officeDocument/2006/customXml" ds:itemID="{79BDE77F-E9C0-4D29-8BE8-FA9071AD812F}"/>
</file>

<file path=customXml/itemProps3.xml><?xml version="1.0" encoding="utf-8"?>
<ds:datastoreItem xmlns:ds="http://schemas.openxmlformats.org/officeDocument/2006/customXml" ds:itemID="{8FB0BF16-EF51-4209-BC02-BAEBDF149AB9}"/>
</file>

<file path=docProps/app.xml><?xml version="1.0" encoding="utf-8"?>
<Properties xmlns="http://schemas.openxmlformats.org/officeDocument/2006/extended-properties" xmlns:vt="http://schemas.openxmlformats.org/officeDocument/2006/docPropsVTypes">
  <Template>Concourse</Template>
  <TotalTime>22</TotalTime>
  <Words>329</Words>
  <Application>Microsoft Office PowerPoint</Application>
  <PresentationFormat>On-screen Show (4:3)</PresentationFormat>
  <Paragraphs>18</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Concourse</vt:lpstr>
      <vt:lpstr>A Day in the Life of a Working Student</vt:lpstr>
      <vt:lpstr>My Responsibilities</vt:lpstr>
      <vt:lpstr>My Responsibilities</vt:lpstr>
      <vt:lpstr>The Weekends</vt:lpstr>
      <vt:lpstr>Conclusion</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Day in the Life of a Working Student</dc:title>
  <dc:creator>Maddie Flesher</dc:creator>
  <cp:lastModifiedBy>duser</cp:lastModifiedBy>
  <cp:revision>3</cp:revision>
  <dcterms:created xsi:type="dcterms:W3CDTF">2012-05-09T01:44:21Z</dcterms:created>
  <dcterms:modified xsi:type="dcterms:W3CDTF">2012-05-09T15:25:42Z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0x010100FD997F19E3783443AE9879A08CA5DF4E</vt:lpwstr>
  </property>
</Properties>
</file>