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57" r:id="rId6"/>
    <p:sldId id="258" r:id="rId7"/>
    <p:sldId id="263" r:id="rId8"/>
    <p:sldId id="259" r:id="rId9"/>
    <p:sldId id="260" r:id="rId10"/>
    <p:sldId id="261" r:id="rId11"/>
    <p:sldId id="262" r:id="rId12"/>
    <p:sldId id="282" r:id="rId13"/>
    <p:sldId id="281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9" r:id="rId29"/>
    <p:sldId id="283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085DC-37FD-4928-9E55-2F12B5AD9496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0A37E-6766-4639-9F36-C0E3DEDD70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9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0A37E-6766-4639-9F36-C0E3DEDD70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59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0A37E-6766-4639-9F36-C0E3DEDD70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6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C0B217D-60CD-4B02-9323-1E88FB03136B}" type="datetimeFigureOut">
              <a:rPr lang="en-US" smtClean="0"/>
              <a:pPr/>
              <a:t>6/6/2015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AAF72A1-3292-4739-A1D4-E08F1A62A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276600"/>
            <a:ext cx="5334000" cy="1470025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Job shadowing at Hebron Animal Hospital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96000"/>
            <a:ext cx="32766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By: Melanie Palmer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1371600"/>
            <a:ext cx="5181600" cy="457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33400" y="16002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38400" y="1524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029200" y="1524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858000" y="16764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3581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They may give the animal penicillin to help make sure there’s no infection.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When putting the trachea tube in, if you move it too far up or too far to the right or left, you’ll get into the stomach.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vets will shave the dog before surgery from the sternum down. Then they will disinfect the area with soapy cloths.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019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Preparation continued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almer Family\Pictures\2012-02-18 Melanie's Camera\Melanie's Camera 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52400"/>
            <a:ext cx="3219492" cy="4292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Palmer Family\Pictures\2012-02-18 Melanie's Camera\Melanie's Camera 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3810000" cy="2857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Palmer Family\Pictures\2012-02-18 Melanie's Camera\Melanie's Camera 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653" y="3200400"/>
            <a:ext cx="2647947" cy="3530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Oval 9"/>
          <p:cNvSpPr/>
          <p:nvPr/>
        </p:nvSpPr>
        <p:spPr>
          <a:xfrm>
            <a:off x="7239000" y="1676400"/>
            <a:ext cx="1219200" cy="19050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>
            <a:stCxn id="10" idx="4"/>
          </p:cNvCxnSpPr>
          <p:nvPr/>
        </p:nvCxnSpPr>
        <p:spPr>
          <a:xfrm>
            <a:off x="7848600" y="3581400"/>
            <a:ext cx="0" cy="1143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4724400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little white rocks indicate whether or not the anesthesia is still effective. If they aren’t that effective the stones will turn purple.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14800" y="152400"/>
            <a:ext cx="152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picture to the left depicting a surgical laser machine. The number indicates the power of the incision. 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3581400"/>
            <a:ext cx="2438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the right is a vital sign monitor.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B050"/>
                </a:solidFill>
              </a:rPr>
              <a:t>Green #- heart rate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B0F0"/>
                </a:solidFill>
              </a:rPr>
              <a:t>Blue #- carbon dioxide/breathing per minute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Orange#- blood/oxygenation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White #- blood pressure</a:t>
            </a:r>
          </a:p>
          <a:p>
            <a:pPr>
              <a:buFont typeface="Arial" pitchFamily="34" charset="0"/>
              <a:buChar char="•"/>
            </a:pPr>
            <a:endParaRPr lang="en-US" sz="1200" dirty="0"/>
          </a:p>
        </p:txBody>
      </p:sp>
      <p:sp>
        <p:nvSpPr>
          <p:cNvPr id="16" name="Oval 15"/>
          <p:cNvSpPr/>
          <p:nvPr/>
        </p:nvSpPr>
        <p:spPr>
          <a:xfrm>
            <a:off x="1676400" y="1371600"/>
            <a:ext cx="304800" cy="304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6" idx="6"/>
          </p:cNvCxnSpPr>
          <p:nvPr/>
        </p:nvCxnSpPr>
        <p:spPr>
          <a:xfrm>
            <a:off x="1981200" y="1524000"/>
            <a:ext cx="2133600" cy="1524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3048000"/>
            <a:ext cx="8229600" cy="156667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These next pictures can be a bit disturbing for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anyone who has a weak stomach. These are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pretty clear pictures of a dog being spayed.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6600" y="1828800"/>
            <a:ext cx="2438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Surgery!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lmer Family\Pictures\2012-02-18 Melanie's Camera\Melanie's Camera 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157" y="3505200"/>
            <a:ext cx="4267443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Palmer Family\Pictures\2012-02-18 Melanie's Camera\Melanie's Camera 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4307666" cy="3230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85800" y="1066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wire hooked up to the dog is to find the dog’s pulse. They are hooked up to the vital sign monitor and is the green number, or heart rate.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228600"/>
            <a:ext cx="5029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Incision with Laser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Palmer Family\Pictures\2012-02-18 Melanie's Camera\Melanie's Camera 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4383916" cy="3287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Palmer Family\Pictures\2012-02-18 Melanie's Camera\Melanie's Camera 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4206058" cy="3154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76800" y="17526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power of the laser is probably between a 5-7 to make an incision in the skin.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Cutting Off an Artery to Uterus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Palmer Family\Pictures\2012-02-18 Melanie's Camera\Melanie's Camera 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4267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Palmer Family\Pictures\2012-02-18 Melanie's Camera\Melanie's Camera 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4267443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Palmer Family\Pictures\2012-02-18 Melanie's Camera\Melanie's Camera 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33800"/>
            <a:ext cx="3962400" cy="2971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Palmer Family\Pictures\2012-02-18 Melanie's Camera\Melanie's Camera 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714747"/>
            <a:ext cx="4003403" cy="300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Arrow Connector 8"/>
          <p:cNvCxnSpPr>
            <a:stCxn id="4098" idx="3"/>
          </p:cNvCxnSpPr>
          <p:nvPr/>
        </p:nvCxnSpPr>
        <p:spPr>
          <a:xfrm>
            <a:off x="4419600" y="2514600"/>
            <a:ext cx="457200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114800" y="2667000"/>
            <a:ext cx="762000" cy="12954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38600" y="4038600"/>
            <a:ext cx="1143000" cy="5334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Uterus and Ovaries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Palmer Family\Pictures\2012-02-18 Melanie's Camera\Melanie's Camera 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165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Palmer Family\Pictures\2012-02-18 Melanie's Camera\Melanie's Camera 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1"/>
            <a:ext cx="4191000" cy="3143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C:\Users\Palmer Family\Pictures\2012-02-18 Melanie's Camera\Melanie's Camera 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581400"/>
            <a:ext cx="4191000" cy="3143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1800" y="152400"/>
            <a:ext cx="2971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Closing up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Palmer Family\Pictures\2012-02-18 Melanie's Camera\Melanie's Camera 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4267200" cy="3200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90600" y="1600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Abdominal layer, above the muscle, known as fascia.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Palmer Family\Pictures\2012-02-18 Melanie's Camera\Melanie's Camera 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343400" cy="3257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00600" y="114300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Far side, near side, far side , near side….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Fat layer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148" name="Picture 4" descr="C:\Users\Palmer Family\Pictures\2012-02-18 Melanie's Camera\Melanie's Camera 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657600"/>
            <a:ext cx="4114800" cy="3085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10000" y="4114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Skin,  tying knots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2800" y="152400"/>
            <a:ext cx="2895600" cy="1524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TA DA!!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End of Surgery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Palmer Family\Pictures\2012-02-18 Melanie's Camera\Melanie's Camera 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6034616" cy="45259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52400"/>
            <a:ext cx="5486400" cy="1143000"/>
          </a:xfrm>
        </p:spPr>
        <p:txBody>
          <a:bodyPr>
            <a:noAutofit/>
          </a:bodyPr>
          <a:lstStyle/>
          <a:p>
            <a:r>
              <a:rPr lang="en-US" sz="3500" dirty="0" smtClean="0">
                <a:solidFill>
                  <a:schemeClr val="tx1"/>
                </a:solidFill>
              </a:rPr>
              <a:t>Some Models and Real Bladder stones</a:t>
            </a:r>
            <a:endParaRPr lang="en-US" sz="3500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Palmer Family\Pictures\2012-02-18 Melanie's Camera\Melanie's Camera 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Palmer Family\Pictures\2012-02-18 Melanie's Camera\Melanie's Camera 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4028566" cy="3021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Palmer Family\Pictures\2012-02-18 Melanie's Camera\Melanie's Camera 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810000"/>
            <a:ext cx="3759416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2400" y="5105400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Knees</a:t>
            </a:r>
            <a:endParaRPr lang="en-US" sz="2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47800" y="3810000"/>
            <a:ext cx="0" cy="9144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4724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Normal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57400" y="4038600"/>
            <a:ext cx="0" cy="10668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2600" y="51816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Early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743200" y="3810000"/>
            <a:ext cx="0" cy="9144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09800" y="4724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Moderate</a:t>
            </a:r>
            <a:endParaRPr lang="en-US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505200" y="4038600"/>
            <a:ext cx="0" cy="11430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71800" y="51816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Advanced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886200" y="5562600"/>
            <a:ext cx="2057400" cy="6096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43200" y="5715000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Bladder stones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What’s Behind the Examining Room?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Melanie's Camera 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57800" y="1219200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Melanie's Camera 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10000"/>
            <a:ext cx="3657600" cy="272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1000" y="14478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picture to the right has:</a:t>
            </a:r>
          </a:p>
          <a:p>
            <a:r>
              <a:rPr lang="en-US" dirty="0"/>
              <a:t>T</a:t>
            </a:r>
            <a:r>
              <a:rPr lang="en-US" dirty="0" smtClean="0"/>
              <a:t>wo examining tables</a:t>
            </a:r>
          </a:p>
          <a:p>
            <a:r>
              <a:rPr lang="en-US" dirty="0" smtClean="0"/>
              <a:t>Boarding rooms for dogs and cats</a:t>
            </a:r>
          </a:p>
          <a:p>
            <a:r>
              <a:rPr lang="en-US" dirty="0" smtClean="0"/>
              <a:t>And two rooms for animals that are recovering or waiting for surgery or other medical help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848600" y="1219200"/>
            <a:ext cx="381000" cy="45720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534400" y="1219200"/>
            <a:ext cx="0" cy="45720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96000" y="1828800"/>
            <a:ext cx="762000" cy="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48400" y="14478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Recovery Rooms</a:t>
            </a:r>
            <a:endParaRPr lang="en-US" sz="1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315200" y="13716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Dogs</a:t>
            </a:r>
            <a:endParaRPr lang="en-US" sz="1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077200" y="1447800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Cats</a:t>
            </a:r>
            <a:endParaRPr lang="en-US" sz="1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38600" y="46482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picture to the left depicts:</a:t>
            </a:r>
          </a:p>
          <a:p>
            <a:r>
              <a:rPr lang="en-US" dirty="0" smtClean="0"/>
              <a:t>Sinks for the veterinarians to prepare for surgery</a:t>
            </a:r>
          </a:p>
          <a:p>
            <a:r>
              <a:rPr lang="en-US" dirty="0" smtClean="0"/>
              <a:t>Two surgical rooms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33400" y="5486400"/>
            <a:ext cx="304800" cy="609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71800" y="4114800"/>
            <a:ext cx="228600" cy="4572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752600" y="4953000"/>
            <a:ext cx="609600" cy="76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5800" y="57912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Minor surgeries</a:t>
            </a:r>
            <a:endParaRPr lang="en-US" sz="1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124200" y="40386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Major surgeries</a:t>
            </a:r>
            <a:endParaRPr lang="en-US" sz="1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676400" y="46482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sinks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The first day there was a boxer on seizure watch.</a:t>
            </a:r>
          </a:p>
          <a:p>
            <a:r>
              <a:rPr lang="en-US" dirty="0" smtClean="0"/>
              <a:t>There was a cat with kidney failure.</a:t>
            </a:r>
          </a:p>
          <a:p>
            <a:r>
              <a:rPr lang="en-US" dirty="0" smtClean="0"/>
              <a:t>A little white dog and an older medium sized, fat, white dog that got spayed.</a:t>
            </a:r>
          </a:p>
          <a:p>
            <a:r>
              <a:rPr lang="en-US" dirty="0" smtClean="0"/>
              <a:t>A black barn cat that had some sort of disease and wasn’t doing that well. He was under careful watch.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28600"/>
            <a:ext cx="6705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Other Animals That I Saw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r>
              <a:rPr lang="en-US" dirty="0" smtClean="0"/>
              <a:t>A white and grey female cat about 11 yrs old that needed to get bladder stones out of her bladder.</a:t>
            </a:r>
          </a:p>
          <a:p>
            <a:r>
              <a:rPr lang="en-US" dirty="0" smtClean="0"/>
              <a:t>Then one of the vet-techs brought in her two ferrets because one of them had some type of cancer.</a:t>
            </a:r>
          </a:p>
          <a:p>
            <a:r>
              <a:rPr lang="en-US" dirty="0" smtClean="0"/>
              <a:t>A puppy with Parvo.</a:t>
            </a:r>
          </a:p>
          <a:p>
            <a:r>
              <a:rPr lang="en-US" dirty="0" smtClean="0"/>
              <a:t>A Chihuahua that needed to find a home.</a:t>
            </a:r>
          </a:p>
          <a:p>
            <a:r>
              <a:rPr lang="en-US" dirty="0" smtClean="0"/>
              <a:t>A dog that needed surgery on its eye because it got in a fight with another dog over a bone. It also had a puncture wound in it neck.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05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Other Animals continued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6388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The MSDS’s, that we talked about in the beginning of the year, are on all of the computers.</a:t>
            </a:r>
          </a:p>
          <a:p>
            <a:r>
              <a:rPr lang="en-US" sz="2500" dirty="0" smtClean="0"/>
              <a:t>When my dog, Lule (means flower), accidently ate rat poison we brought her in to get her blood taken. Instead of the vet-techs taking the blood in the arm, like we practiced, they took her blood in the neck. The reason:</a:t>
            </a:r>
          </a:p>
          <a:p>
            <a:pPr lvl="1"/>
            <a:r>
              <a:rPr lang="en-US" sz="2100" dirty="0" smtClean="0"/>
              <a:t>dogs have less nerves in their neck, unlike us, so it won’t hurt as much in the neck. It will hurt in the leg more since there are more nerves.</a:t>
            </a:r>
          </a:p>
          <a:p>
            <a:pPr lvl="1"/>
            <a:r>
              <a:rPr lang="en-US" sz="2100" dirty="0" smtClean="0"/>
              <a:t>There is also a larger quantity of blood in the neck</a:t>
            </a:r>
          </a:p>
          <a:p>
            <a:pPr lvl="1"/>
            <a:r>
              <a:rPr lang="en-US" sz="2100" dirty="0" smtClean="0"/>
              <a:t>The animal may bite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Some Things I Learned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Check up for Tiger!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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C:\Users\Palmer Family\Pictures\2012-02-18 Melanie's Camera\Melanie's Camera 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836"/>
          <a:stretch>
            <a:fillRect/>
          </a:stretch>
        </p:blipFill>
        <p:spPr bwMode="auto">
          <a:xfrm>
            <a:off x="228600" y="2057400"/>
            <a:ext cx="4572000" cy="2851687"/>
          </a:xfrm>
          <a:prstGeom prst="rect">
            <a:avLst/>
          </a:prstGeom>
          <a:noFill/>
        </p:spPr>
      </p:pic>
      <p:pic>
        <p:nvPicPr>
          <p:cNvPr id="9219" name="Picture 3" descr="C:\Users\Palmer Family\Pictures\2012-02-18 Melanie's Camera\Melanie's Camera 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295400"/>
            <a:ext cx="3429000" cy="457226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5181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Weighing Tiger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60960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Checking Tiger for worms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Tiger is waiting and resting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C:\Users\Palmer Family\Pictures\2012-02-18 Melanie's Camera\Melanie's Camera 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4572000" cy="3429000"/>
          </a:xfrm>
          <a:prstGeom prst="rect">
            <a:avLst/>
          </a:prstGeom>
          <a:noFill/>
        </p:spPr>
      </p:pic>
      <p:pic>
        <p:nvPicPr>
          <p:cNvPr id="10243" name="Picture 3" descr="C:\Users\Palmer Family\Pictures\2012-02-18 Melanie's Camera\Melanie's Camera 248.JPG"/>
          <p:cNvPicPr>
            <a:picLocks noChangeAspect="1" noChangeArrowheads="1"/>
          </p:cNvPicPr>
          <p:nvPr/>
        </p:nvPicPr>
        <p:blipFill>
          <a:blip r:embed="rId3" cstate="print"/>
          <a:srcRect r="8990"/>
          <a:stretch>
            <a:fillRect/>
          </a:stretch>
        </p:blipFill>
        <p:spPr bwMode="auto">
          <a:xfrm>
            <a:off x="5181600" y="1219200"/>
            <a:ext cx="3744686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648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Putting pills in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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C:\Users\Palmer Family\Pictures\2012-02-18 Melanie's Camera\Melanie's Camera 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85"/>
          <a:stretch>
            <a:fillRect/>
          </a:stretch>
        </p:blipFill>
        <p:spPr bwMode="auto">
          <a:xfrm>
            <a:off x="381000" y="2057400"/>
            <a:ext cx="6034616" cy="3992562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6019800" y="5181600"/>
            <a:ext cx="304800" cy="381000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>
          <a:xfrm flipV="1">
            <a:off x="6324600" y="5334000"/>
            <a:ext cx="457200" cy="3810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1800" y="5181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Pill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228600"/>
            <a:ext cx="3581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Petting Tiger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8" name="Picture 2" descr="C:\Users\Palmer Family\Pictures\2012-02-18 Melanie's Camera\Melanie's Camera 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4724400" y="3657600"/>
            <a:ext cx="762000" cy="685800"/>
          </a:xfrm>
          <a:prstGeom prst="cloudCallout">
            <a:avLst>
              <a:gd name="adj1" fmla="val -47230"/>
              <a:gd name="adj2" fmla="val 94991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45" name="Picture 9" descr="http://scm-l3.technorati.com/10/09/18/18531/1275231627885741326heart-clipart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86200"/>
            <a:ext cx="274007" cy="266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304800"/>
            <a:ext cx="36576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END</a:t>
            </a:r>
            <a:endParaRPr lang="en-US" sz="6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1" name="Picture 1" descr="C:\Users\Palmer Family\Pictures\2012-02-18 Melanie's Camera\Melanie's Camera 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lanie's Camera 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884363"/>
            <a:ext cx="3581400" cy="4775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553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Two Surgical Rooms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Melanie's Camera 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295400"/>
            <a:ext cx="360045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38200" y="1371600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Minor Surgeries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6248400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Major Surgeries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0"/>
            <a:ext cx="4724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Dental Surgeries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Palmer Family\Pictures\2012-02-18 Melanie's Camera\Melanie's Camera 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5588319" cy="4191000"/>
          </a:xfrm>
          <a:prstGeom prst="rect">
            <a:avLst/>
          </a:prstGeom>
          <a:noFill/>
        </p:spPr>
      </p:pic>
      <p:pic>
        <p:nvPicPr>
          <p:cNvPr id="1027" name="Picture 3" descr="C:\Users\Palmer Family\Pictures\2012-02-18 Melanie's Camera\Melanie's Camera 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90600"/>
            <a:ext cx="2819539" cy="2114534"/>
          </a:xfrm>
          <a:prstGeom prst="rect">
            <a:avLst/>
          </a:prstGeom>
          <a:noFill/>
        </p:spPr>
      </p:pic>
      <p:pic>
        <p:nvPicPr>
          <p:cNvPr id="1028" name="Picture 4" descr="C:\Users\Palmer Family\Pictures\2012-02-18 Melanie's Camera\Melanie's Camera 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581400"/>
            <a:ext cx="2343016" cy="31242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5410200" y="3581400"/>
            <a:ext cx="838200" cy="121920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05600" y="32004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Tools for the teeth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4600" y="55626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Vets will use this Dental Machine to clean dog’s teeth with ultrasonic scalers, or curettes.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lanie's Camera 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465"/>
          <a:stretch>
            <a:fillRect/>
          </a:stretch>
        </p:blipFill>
        <p:spPr>
          <a:xfrm>
            <a:off x="5257800" y="1219200"/>
            <a:ext cx="3748616" cy="332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X-Ray &amp; Ultrasound Rooms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Melanie's Camera 210.JPG"/>
          <p:cNvPicPr>
            <a:picLocks noChangeAspect="1"/>
          </p:cNvPicPr>
          <p:nvPr/>
        </p:nvPicPr>
        <p:blipFill>
          <a:blip r:embed="rId3" cstate="print"/>
          <a:srcRect l="12245" r="8164"/>
          <a:stretch>
            <a:fillRect/>
          </a:stretch>
        </p:blipFill>
        <p:spPr>
          <a:xfrm>
            <a:off x="3124200" y="1219200"/>
            <a:ext cx="1981200" cy="1866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Melanie's Camera 211.JPG"/>
          <p:cNvPicPr>
            <a:picLocks noChangeAspect="1"/>
          </p:cNvPicPr>
          <p:nvPr/>
        </p:nvPicPr>
        <p:blipFill>
          <a:blip r:embed="rId4" cstate="print"/>
          <a:srcRect l="14583" r="6250"/>
          <a:stretch>
            <a:fillRect/>
          </a:stretch>
        </p:blipFill>
        <p:spPr>
          <a:xfrm>
            <a:off x="228600" y="3886200"/>
            <a:ext cx="2895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13716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picture to the right is the X-Ray room. The objects that are hanging on the wall are lead vests. 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3429000" y="1600200"/>
            <a:ext cx="533400" cy="533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62400" y="1905000"/>
            <a:ext cx="152400" cy="3048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52800" y="49530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room to the left is the ultrasound. The dog is lifted and placed belly side up on the blue blanket.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elanie's Camera 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Melanie's Camera 213.JPG"/>
          <p:cNvPicPr>
            <a:picLocks noChangeAspect="1"/>
          </p:cNvPicPr>
          <p:nvPr/>
        </p:nvPicPr>
        <p:blipFill>
          <a:blip r:embed="rId3" cstate="print"/>
          <a:srcRect l="10256"/>
          <a:stretch>
            <a:fillRect/>
          </a:stretch>
        </p:blipFill>
        <p:spPr>
          <a:xfrm>
            <a:off x="152400" y="3733800"/>
            <a:ext cx="35560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Melanie's Camera 214.JPG"/>
          <p:cNvPicPr>
            <a:picLocks noChangeAspect="1"/>
          </p:cNvPicPr>
          <p:nvPr/>
        </p:nvPicPr>
        <p:blipFill>
          <a:blip r:embed="rId4" cstate="print"/>
          <a:srcRect l="25658"/>
          <a:stretch>
            <a:fillRect/>
          </a:stretch>
        </p:blipFill>
        <p:spPr>
          <a:xfrm>
            <a:off x="5562600" y="1143000"/>
            <a:ext cx="28702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val 8"/>
          <p:cNvSpPr/>
          <p:nvPr/>
        </p:nvSpPr>
        <p:spPr>
          <a:xfrm>
            <a:off x="2209800" y="1905000"/>
            <a:ext cx="457200" cy="4572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9600" y="4419600"/>
            <a:ext cx="990600" cy="1066800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>
            <a:stCxn id="10" idx="7"/>
          </p:cNvCxnSpPr>
          <p:nvPr/>
        </p:nvCxnSpPr>
        <p:spPr>
          <a:xfrm flipV="1">
            <a:off x="1455130" y="3505200"/>
            <a:ext cx="526070" cy="107062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4"/>
            <a:endCxn id="16" idx="0"/>
          </p:cNvCxnSpPr>
          <p:nvPr/>
        </p:nvCxnSpPr>
        <p:spPr>
          <a:xfrm flipH="1">
            <a:off x="2057400" y="2362200"/>
            <a:ext cx="381000" cy="8382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95400" y="3200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Biohazard!!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43434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Here are some microscopes the vet-techs and vets use for urinalysis or looking at other samples to figure out what is causing the pet’s sickness.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lanie's Camera 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4343400"/>
            <a:ext cx="3132667" cy="234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2743200" cy="118903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Inventory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Melanie's Camera 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2209800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Melanie's Camera 2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19337">
            <a:off x="5577643" y="371348"/>
            <a:ext cx="20193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Melanie's Camera 2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56929">
            <a:off x="6357042" y="3409748"/>
            <a:ext cx="2266950" cy="302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62400" y="838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Injections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44958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Oral medication (caplets)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43200" y="25146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Inventory of Frontline, veterinarian food, and hygiene products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elanie's Camera 2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152400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Melanie's Camera 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3657600"/>
            <a:ext cx="2305050" cy="307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elanie's Camera 2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304800"/>
            <a:ext cx="2057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Melanie's Camera 2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304800"/>
            <a:ext cx="2057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8600" y="3200400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Sevoflurane</a:t>
            </a:r>
            <a:r>
              <a:rPr lang="en-US" sz="1600" dirty="0" smtClean="0"/>
              <a:t> inhalant anesthetic.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The animal will wake up quicker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It is used when an animal has kidney problems.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0" y="33528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Veterinary Anesthesia Machine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3200400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Isoflurane</a:t>
            </a:r>
            <a:r>
              <a:rPr lang="en-US" sz="1600" dirty="0" smtClean="0"/>
              <a:t> inhalant anesthetic.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More commonly used.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52578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Flush valve- provides a high flow of oxygen to the patient. 0.1 lpm or liters per minute.</a:t>
            </a:r>
            <a:endParaRPr lang="en-US" sz="1600" dirty="0"/>
          </a:p>
        </p:txBody>
      </p:sp>
      <p:sp>
        <p:nvSpPr>
          <p:cNvPr id="14" name="Oval 13"/>
          <p:cNvSpPr/>
          <p:nvPr/>
        </p:nvSpPr>
        <p:spPr>
          <a:xfrm>
            <a:off x="4267200" y="6400800"/>
            <a:ext cx="228600" cy="228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>
            <a:stCxn id="14" idx="0"/>
          </p:cNvCxnSpPr>
          <p:nvPr/>
        </p:nvCxnSpPr>
        <p:spPr>
          <a:xfrm flipV="1">
            <a:off x="4381500" y="5562600"/>
            <a:ext cx="38100" cy="838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429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 vets start off using the Sevoflurane (the inhalant anesthesia) then switch over to the Isoflurane and wait until their eyes roll under. If their eyes are: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Up and dilated the animal is too deep in the anesthesia and can die.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Up and not dilated the animal is constricted.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The eyes need to be rolled under!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76200"/>
            <a:ext cx="716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Preparation Before Surgery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97F19E3783443AE9879A08CA5DF4E" ma:contentTypeVersion="0" ma:contentTypeDescription="Create a new document." ma:contentTypeScope="" ma:versionID="0afbd953ae22f62acc98d17463e105a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4e548a21ea6373ba8b0c7f7facc3be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4D3150-0EF4-41E9-A9EC-49E7D0A787AF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FBF4F26-5C79-4C77-BC79-4D36E2639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A6C9DEB-F608-4C4D-8514-8C7ADED1E1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9677</TotalTime>
  <Words>900</Words>
  <Application>Microsoft Office PowerPoint</Application>
  <PresentationFormat>On-screen Show (4:3)</PresentationFormat>
  <Paragraphs>103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Concourse</vt:lpstr>
      <vt:lpstr>Job shadowing at Hebron Animal Hospital</vt:lpstr>
      <vt:lpstr>What’s Behind the Examining Room?</vt:lpstr>
      <vt:lpstr>The Two Surgical Rooms</vt:lpstr>
      <vt:lpstr>Dental Surgeries</vt:lpstr>
      <vt:lpstr>The X-Ray &amp; Ultrasound Rooms</vt:lpstr>
      <vt:lpstr>PowerPoint Presentation</vt:lpstr>
      <vt:lpstr>Inventory</vt:lpstr>
      <vt:lpstr>PowerPoint Presentation</vt:lpstr>
      <vt:lpstr>Preparation Before Surgery</vt:lpstr>
      <vt:lpstr>Preparation continued</vt:lpstr>
      <vt:lpstr>PowerPoint Presentation</vt:lpstr>
      <vt:lpstr>Surgery!</vt:lpstr>
      <vt:lpstr>PowerPoint Presentation</vt:lpstr>
      <vt:lpstr>Incision with Laser</vt:lpstr>
      <vt:lpstr>Cutting Off an Artery to Uterus</vt:lpstr>
      <vt:lpstr>The Uterus and Ovaries</vt:lpstr>
      <vt:lpstr>Closing up</vt:lpstr>
      <vt:lpstr>TA DA!! End of Surgery</vt:lpstr>
      <vt:lpstr>Some Models and Real Bladder stones</vt:lpstr>
      <vt:lpstr>Other Animals That I Saw</vt:lpstr>
      <vt:lpstr>Other Animals continued</vt:lpstr>
      <vt:lpstr>Some Things I Learned</vt:lpstr>
      <vt:lpstr>Check up for Tiger! </vt:lpstr>
      <vt:lpstr>Tiger is waiting and resting</vt:lpstr>
      <vt:lpstr>Putting pills in </vt:lpstr>
      <vt:lpstr>Petting Tiger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shadowing at Hebron Animal Hospital</dc:title>
  <dc:creator>Palmer Family</dc:creator>
  <cp:lastModifiedBy>White, Cameron</cp:lastModifiedBy>
  <cp:revision>13</cp:revision>
  <dcterms:created xsi:type="dcterms:W3CDTF">2012-02-18T19:56:14Z</dcterms:created>
  <dcterms:modified xsi:type="dcterms:W3CDTF">2015-06-06T19:26:24Z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0x010100FD997F19E3783443AE9879A08CA5DF4E</vt:lpwstr>
  </property>
</Properties>
</file>