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8" r:id="rId10"/>
    <p:sldId id="262" r:id="rId11"/>
    <p:sldId id="266" r:id="rId12"/>
    <p:sldId id="267" r:id="rId13"/>
    <p:sldId id="26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12FC87B0-D2F4-4A9C-8917-0036C40276E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7396AF65-4C96-4F63-B773-499F08FE73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 My Own Backyard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SAE Project and  Field Study on the Backyard Ecosystem</a:t>
            </a:r>
          </a:p>
          <a:p>
            <a:endParaRPr lang="en-US" dirty="0" smtClean="0"/>
          </a:p>
          <a:p>
            <a:r>
              <a:rPr lang="en-US" sz="2000" dirty="0" smtClean="0"/>
              <a:t>Hanna Shafer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4590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5091953" cy="3877815"/>
          </a:xfrm>
        </p:spPr>
        <p:txBody>
          <a:bodyPr>
            <a:normAutofit/>
          </a:bodyPr>
          <a:lstStyle/>
          <a:p>
            <a:r>
              <a:rPr lang="en-US" dirty="0" smtClean="0"/>
              <a:t>Fieldwork takes patience and time</a:t>
            </a:r>
          </a:p>
          <a:p>
            <a:r>
              <a:rPr lang="en-US" dirty="0" smtClean="0"/>
              <a:t>Identification can be difficult</a:t>
            </a:r>
          </a:p>
          <a:p>
            <a:r>
              <a:rPr lang="en-US" dirty="0" smtClean="0"/>
              <a:t>Record observations vividly</a:t>
            </a:r>
          </a:p>
          <a:p>
            <a:r>
              <a:rPr lang="en-US" dirty="0" smtClean="0"/>
              <a:t>Smaller populations are easier to observe</a:t>
            </a:r>
          </a:p>
          <a:p>
            <a:r>
              <a:rPr lang="en-US" dirty="0" smtClean="0"/>
              <a:t>Focus on one species</a:t>
            </a:r>
          </a:p>
          <a:p>
            <a:r>
              <a:rPr lang="en-US" dirty="0"/>
              <a:t>Q</a:t>
            </a:r>
            <a:r>
              <a:rPr lang="en-US" dirty="0" smtClean="0"/>
              <a:t>ualitative and quantitative 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What I have Learned</a:t>
            </a:r>
            <a:endParaRPr lang="en-US" dirty="0"/>
          </a:p>
        </p:txBody>
      </p:sp>
      <p:pic>
        <p:nvPicPr>
          <p:cNvPr id="4098" name="Picture 2" descr="C:\Users\Rich\Pictures\Hanna's SAE Project Photos\P429035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54325">
            <a:off x="5809482" y="4260756"/>
            <a:ext cx="3172102" cy="23790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Rich\Pictures\Hanna's SAE Project Photos\P42202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26637">
            <a:off x="5752280" y="1929685"/>
            <a:ext cx="3116121" cy="2337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141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286000"/>
            <a:ext cx="7745505" cy="3877815"/>
          </a:xfrm>
        </p:spPr>
        <p:txBody>
          <a:bodyPr>
            <a:normAutofit/>
          </a:bodyPr>
          <a:lstStyle/>
          <a:p>
            <a:r>
              <a:rPr lang="en-US" dirty="0" smtClean="0"/>
              <a:t>The importance of each individual</a:t>
            </a:r>
          </a:p>
          <a:p>
            <a:r>
              <a:rPr lang="en-US" dirty="0" smtClean="0"/>
              <a:t>How organisms work together </a:t>
            </a:r>
          </a:p>
          <a:p>
            <a:r>
              <a:rPr lang="en-US" dirty="0" smtClean="0"/>
              <a:t>How animals interact with each other</a:t>
            </a:r>
          </a:p>
          <a:p>
            <a:r>
              <a:rPr lang="en-US" dirty="0" smtClean="0"/>
              <a:t>Common behaviors</a:t>
            </a:r>
          </a:p>
          <a:p>
            <a:r>
              <a:rPr lang="en-US" dirty="0" smtClean="0"/>
              <a:t>Timing for certain biological events</a:t>
            </a:r>
          </a:p>
          <a:p>
            <a:r>
              <a:rPr lang="en-US" dirty="0" smtClean="0"/>
              <a:t>Interesting info on plant values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What I have Learned</a:t>
            </a:r>
            <a:endParaRPr lang="en-US" dirty="0"/>
          </a:p>
        </p:txBody>
      </p:sp>
      <p:pic>
        <p:nvPicPr>
          <p:cNvPr id="4" name="Picture 2" descr="C:\Users\Rich\Pictures\Hanna's SAE Project Photos\P410009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91" t="29354" r="35088" b="31893"/>
          <a:stretch/>
        </p:blipFill>
        <p:spPr bwMode="auto">
          <a:xfrm rot="205869">
            <a:off x="6419681" y="3939445"/>
            <a:ext cx="2476837" cy="282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Rich\Pictures\Hanna's SAE Project Photos\March 2015 0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" r="49389"/>
          <a:stretch/>
        </p:blipFill>
        <p:spPr bwMode="auto">
          <a:xfrm rot="21175596">
            <a:off x="6781800" y="1663521"/>
            <a:ext cx="17526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Rich\Pictures\Hanna's SAE Project Photos\P407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73734">
            <a:off x="4416694" y="5087848"/>
            <a:ext cx="2159000" cy="161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609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ich\Pictures\Hanna's SAE Project Photos\P41000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08" r="30538"/>
          <a:stretch/>
        </p:blipFill>
        <p:spPr bwMode="auto">
          <a:xfrm>
            <a:off x="78259" y="152400"/>
            <a:ext cx="2112135" cy="359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ich\Pictures\Hanna's SAE Project Photos\P4190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003" r="26843"/>
          <a:stretch/>
        </p:blipFill>
        <p:spPr bwMode="auto">
          <a:xfrm>
            <a:off x="2190394" y="158578"/>
            <a:ext cx="2034863" cy="3620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Rich\Pictures\Hanna's SAE Project Photos\P419015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431"/>
          <a:stretch/>
        </p:blipFill>
        <p:spPr bwMode="auto">
          <a:xfrm rot="5400000">
            <a:off x="3514323" y="867772"/>
            <a:ext cx="3595756" cy="2226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Rich\Pictures\Hanna's SAE Project Photos\P42803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571" y="185170"/>
            <a:ext cx="2394629" cy="1795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Rich\Pictures\Hanna's SAE Project Photos\P50803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5571" y="1981141"/>
            <a:ext cx="2413629" cy="1810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Rich\Pictures\Hanna's SAE Project Photos\March 2015 0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905" y="3748156"/>
            <a:ext cx="3960341" cy="297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Rich\Pictures\Hanna's SAE Project Photos\P419011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11246" y="3748156"/>
            <a:ext cx="3930116" cy="294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664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4253753" cy="430485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Field Biologist/ Wildlife Biologist</a:t>
            </a:r>
          </a:p>
          <a:p>
            <a:pPr lvl="1"/>
            <a:r>
              <a:rPr lang="en-US" dirty="0" smtClean="0"/>
              <a:t>Discovered insights on performance of duties</a:t>
            </a:r>
          </a:p>
          <a:p>
            <a:pPr lvl="1"/>
            <a:r>
              <a:rPr lang="en-US" dirty="0" smtClean="0"/>
              <a:t>Found mistakes to correct</a:t>
            </a:r>
          </a:p>
          <a:p>
            <a:r>
              <a:rPr lang="en-US" dirty="0" smtClean="0"/>
              <a:t>Science Education</a:t>
            </a:r>
          </a:p>
          <a:p>
            <a:pPr lvl="1"/>
            <a:r>
              <a:rPr lang="en-US" dirty="0" smtClean="0"/>
              <a:t>Found way to learn/communicate important details in </a:t>
            </a:r>
          </a:p>
          <a:p>
            <a:pPr lvl="2"/>
            <a:r>
              <a:rPr lang="en-US" dirty="0"/>
              <a:t>Natural Science </a:t>
            </a:r>
          </a:p>
          <a:p>
            <a:pPr lvl="2"/>
            <a:r>
              <a:rPr lang="en-US" dirty="0"/>
              <a:t>Biology</a:t>
            </a:r>
          </a:p>
          <a:p>
            <a:pPr lvl="2"/>
            <a:r>
              <a:rPr lang="en-US" dirty="0" smtClean="0"/>
              <a:t>Wildlife Conservation </a:t>
            </a:r>
          </a:p>
          <a:p>
            <a:pPr lvl="2"/>
            <a:r>
              <a:rPr lang="en-US" dirty="0" smtClean="0"/>
              <a:t>Ecology</a:t>
            </a:r>
          </a:p>
          <a:p>
            <a:pPr lvl="2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Conclusion: </a:t>
            </a:r>
            <a:r>
              <a:rPr lang="en-US" dirty="0"/>
              <a:t/>
            </a:r>
            <a:br>
              <a:rPr lang="en-US" dirty="0"/>
            </a:br>
            <a:r>
              <a:rPr lang="en-US" sz="3200" dirty="0" smtClean="0"/>
              <a:t>Career Goals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688149" y="2667000"/>
            <a:ext cx="4091867" cy="30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04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4025153" cy="438105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Learn more about different species</a:t>
            </a:r>
          </a:p>
          <a:p>
            <a:r>
              <a:rPr lang="en-US" dirty="0" smtClean="0"/>
              <a:t>Be able to identify different species</a:t>
            </a:r>
          </a:p>
          <a:p>
            <a:r>
              <a:rPr lang="en-US" dirty="0" smtClean="0"/>
              <a:t>Understand and interpret observations </a:t>
            </a:r>
          </a:p>
          <a:p>
            <a:r>
              <a:rPr lang="en-US" dirty="0" smtClean="0"/>
              <a:t>Understand basic knowledge of a field biologist</a:t>
            </a:r>
          </a:p>
          <a:p>
            <a:r>
              <a:rPr lang="en-US" dirty="0" smtClean="0"/>
              <a:t>Understand and observe the changes over time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45950"/>
            <a:ext cx="7756263" cy="1054250"/>
          </a:xfrm>
        </p:spPr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pic>
        <p:nvPicPr>
          <p:cNvPr id="1027" name="Picture 3" descr="C:\Users\Rich\Pictures\Hanna's SAE Project Photos\March 2015 0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2999735" cy="2249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ich\Pictures\Hanna's SAE Project Photos\P509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300970">
            <a:off x="5338225" y="1587616"/>
            <a:ext cx="3327400" cy="249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3434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4101353" cy="3877815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Planning: Oct. – Dec. </a:t>
            </a:r>
          </a:p>
          <a:p>
            <a:r>
              <a:rPr lang="en-US" dirty="0" smtClean="0"/>
              <a:t>Decided on area of observation</a:t>
            </a:r>
          </a:p>
          <a:p>
            <a:r>
              <a:rPr lang="en-US" dirty="0" smtClean="0"/>
              <a:t>Focused on </a:t>
            </a:r>
            <a:r>
              <a:rPr lang="en-US" dirty="0"/>
              <a:t>f</a:t>
            </a:r>
            <a:r>
              <a:rPr lang="en-US" dirty="0" smtClean="0"/>
              <a:t>ieldwork basics</a:t>
            </a:r>
          </a:p>
          <a:p>
            <a:pPr lvl="1"/>
            <a:r>
              <a:rPr lang="en-US" dirty="0" smtClean="0"/>
              <a:t>Identification</a:t>
            </a:r>
          </a:p>
          <a:p>
            <a:pPr lvl="1"/>
            <a:r>
              <a:rPr lang="en-US" dirty="0" smtClean="0"/>
              <a:t>Observation</a:t>
            </a:r>
          </a:p>
          <a:p>
            <a:pPr lvl="1"/>
            <a:r>
              <a:rPr lang="en-US" dirty="0" smtClean="0"/>
              <a:t>Research</a:t>
            </a:r>
          </a:p>
          <a:p>
            <a:pPr lvl="1"/>
            <a:r>
              <a:rPr lang="en-US" dirty="0" smtClean="0"/>
              <a:t>Analysis (end of year)</a:t>
            </a:r>
          </a:p>
          <a:p>
            <a:r>
              <a:rPr lang="en-US" dirty="0" smtClean="0"/>
              <a:t>Began fieldwork in January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Description:</a:t>
            </a:r>
            <a:br>
              <a:rPr lang="en-US" dirty="0" smtClean="0"/>
            </a:br>
            <a:r>
              <a:rPr lang="en-US" sz="3200" dirty="0" smtClean="0"/>
              <a:t>Starting Out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241216">
            <a:off x="4658411" y="2524414"/>
            <a:ext cx="4368800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00127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4253753" cy="453345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Materials: </a:t>
            </a:r>
          </a:p>
          <a:p>
            <a:pPr lvl="1"/>
            <a:r>
              <a:rPr lang="en-US" dirty="0" smtClean="0"/>
              <a:t>Binoculars</a:t>
            </a:r>
          </a:p>
          <a:p>
            <a:pPr lvl="1"/>
            <a:r>
              <a:rPr lang="en-US" dirty="0" smtClean="0"/>
              <a:t>Camera</a:t>
            </a:r>
          </a:p>
          <a:p>
            <a:pPr lvl="1"/>
            <a:r>
              <a:rPr lang="en-US" dirty="0" smtClean="0"/>
              <a:t>Notebook </a:t>
            </a:r>
          </a:p>
          <a:p>
            <a:pPr lvl="1"/>
            <a:r>
              <a:rPr lang="en-US" dirty="0" smtClean="0"/>
              <a:t>Computer/Tablet </a:t>
            </a:r>
          </a:p>
          <a:p>
            <a:pPr lvl="1"/>
            <a:r>
              <a:rPr lang="en-US" dirty="0" smtClean="0"/>
              <a:t>Plant and insect species guide</a:t>
            </a:r>
          </a:p>
          <a:p>
            <a:pPr lvl="1"/>
            <a:r>
              <a:rPr lang="en-US" dirty="0" smtClean="0"/>
              <a:t>Cornell Lab of Ornithology Website </a:t>
            </a:r>
          </a:p>
          <a:p>
            <a:endParaRPr lang="en-US" dirty="0" smtClean="0"/>
          </a:p>
          <a:p>
            <a:r>
              <a:rPr lang="en-US" dirty="0" smtClean="0"/>
              <a:t>Observed animals around 12 – 5 PM</a:t>
            </a:r>
          </a:p>
          <a:p>
            <a:pPr lvl="1"/>
            <a:r>
              <a:rPr lang="en-US" dirty="0" smtClean="0"/>
              <a:t>Recorded observations with photos</a:t>
            </a:r>
            <a:r>
              <a:rPr lang="en-US" dirty="0"/>
              <a:t> </a:t>
            </a:r>
            <a:r>
              <a:rPr lang="en-US" dirty="0" smtClean="0"/>
              <a:t>and  notes</a:t>
            </a:r>
          </a:p>
          <a:p>
            <a:r>
              <a:rPr lang="en-US" dirty="0"/>
              <a:t>Identified species after observing them</a:t>
            </a:r>
          </a:p>
          <a:p>
            <a:r>
              <a:rPr lang="en-US" dirty="0"/>
              <a:t>Researched species after identifying them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Description: </a:t>
            </a:r>
            <a:br>
              <a:rPr lang="en-US" dirty="0" smtClean="0"/>
            </a:br>
            <a:r>
              <a:rPr lang="en-US" sz="3200" dirty="0" smtClean="0"/>
              <a:t>Methodology</a:t>
            </a:r>
            <a:endParaRPr lang="en-US" sz="3200" dirty="0"/>
          </a:p>
        </p:txBody>
      </p:sp>
      <p:pic>
        <p:nvPicPr>
          <p:cNvPr id="2050" name="Picture 2" descr="C:\Users\Rich\Pictures\Hanna's SAE Project Photos\March 2015 0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270420"/>
            <a:ext cx="31496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25472">
            <a:off x="5105401" y="1794456"/>
            <a:ext cx="3454400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81280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2175892"/>
            <a:ext cx="3186953" cy="3877815"/>
          </a:xfrm>
        </p:spPr>
        <p:txBody>
          <a:bodyPr/>
          <a:lstStyle/>
          <a:p>
            <a:r>
              <a:rPr lang="en-US" dirty="0" smtClean="0"/>
              <a:t>Analysis </a:t>
            </a:r>
          </a:p>
          <a:p>
            <a:pPr lvl="1"/>
            <a:r>
              <a:rPr lang="en-US" dirty="0" smtClean="0"/>
              <a:t>End of April and beginning of May</a:t>
            </a:r>
          </a:p>
          <a:p>
            <a:pPr lvl="1"/>
            <a:r>
              <a:rPr lang="en-US" dirty="0" smtClean="0"/>
              <a:t>Analyzed notes and photos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Description: </a:t>
            </a:r>
            <a:br>
              <a:rPr lang="en-US" dirty="0"/>
            </a:br>
            <a:r>
              <a:rPr lang="en-US" sz="3200" dirty="0" smtClean="0"/>
              <a:t>Finalization </a:t>
            </a:r>
            <a:endParaRPr lang="en-US" dirty="0"/>
          </a:p>
        </p:txBody>
      </p:sp>
      <p:pic>
        <p:nvPicPr>
          <p:cNvPr id="3075" name="Picture 3" descr="C:\Users\Rich\Pictures\Hanna's SAE Project Photos\P509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24430">
            <a:off x="3716993" y="4212648"/>
            <a:ext cx="3200400" cy="24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7205">
            <a:off x="5393919" y="1899653"/>
            <a:ext cx="3302000" cy="247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Rich\Pictures\Hanna's SAE Project Photos\P50900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75" t="31643" r="27394"/>
          <a:stretch/>
        </p:blipFill>
        <p:spPr bwMode="auto">
          <a:xfrm rot="21376569">
            <a:off x="7063130" y="4321150"/>
            <a:ext cx="1828662" cy="224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23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4329953" cy="438105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Time: </a:t>
            </a:r>
          </a:p>
          <a:p>
            <a:pPr lvl="1"/>
            <a:r>
              <a:rPr lang="en-US" dirty="0" smtClean="0"/>
              <a:t>Ongoing project throughout the year</a:t>
            </a:r>
          </a:p>
          <a:p>
            <a:pPr lvl="2"/>
            <a:r>
              <a:rPr lang="en-US" dirty="0" smtClean="0"/>
              <a:t>Dec. 1</a:t>
            </a:r>
            <a:r>
              <a:rPr lang="en-US" baseline="30000" dirty="0" smtClean="0"/>
              <a:t>st</a:t>
            </a:r>
            <a:r>
              <a:rPr lang="en-US" dirty="0" smtClean="0"/>
              <a:t> to April 28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pPr lvl="2"/>
            <a:r>
              <a:rPr lang="en-US" dirty="0" smtClean="0"/>
              <a:t>Submitted 32 AET entries</a:t>
            </a:r>
          </a:p>
          <a:p>
            <a:pPr lvl="2"/>
            <a:r>
              <a:rPr lang="en-US" dirty="0" smtClean="0"/>
              <a:t>24 hours recorded on AET</a:t>
            </a:r>
          </a:p>
          <a:p>
            <a:pPr lvl="3"/>
            <a:r>
              <a:rPr lang="en-US" dirty="0" smtClean="0"/>
              <a:t>May have been more</a:t>
            </a:r>
          </a:p>
          <a:p>
            <a:pPr lvl="3"/>
            <a:endParaRPr lang="en-US" dirty="0"/>
          </a:p>
          <a:p>
            <a:r>
              <a:rPr lang="en-US" dirty="0" smtClean="0"/>
              <a:t>Supplies/ Money: </a:t>
            </a:r>
          </a:p>
          <a:p>
            <a:pPr lvl="1"/>
            <a:r>
              <a:rPr lang="en-US" dirty="0" smtClean="0"/>
              <a:t>I already had most of my supplies</a:t>
            </a:r>
          </a:p>
          <a:p>
            <a:pPr lvl="1"/>
            <a:r>
              <a:rPr lang="en-US" dirty="0" smtClean="0"/>
              <a:t>Mrs. Averett</a:t>
            </a:r>
            <a:r>
              <a:rPr lang="en-US" dirty="0"/>
              <a:t> </a:t>
            </a:r>
            <a:r>
              <a:rPr lang="en-US" dirty="0" smtClean="0"/>
              <a:t>allowed me to use her plant and insect field guide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Investments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4584700" y="2687591"/>
            <a:ext cx="4165600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2642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Outcomes:</a:t>
            </a:r>
            <a:br>
              <a:rPr lang="en-US" dirty="0" smtClean="0"/>
            </a:br>
            <a:r>
              <a:rPr lang="en-US" sz="3200" dirty="0" smtClean="0"/>
              <a:t>Animals Identified</a:t>
            </a:r>
            <a:endParaRPr lang="en-US" sz="3200" dirty="0"/>
          </a:p>
        </p:txBody>
      </p:sp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5" cy="3877815"/>
          </a:xfrm>
        </p:spPr>
        <p:txBody>
          <a:bodyPr/>
          <a:lstStyle/>
          <a:p>
            <a:r>
              <a:rPr lang="en-US" dirty="0" smtClean="0"/>
              <a:t>27 birds</a:t>
            </a:r>
          </a:p>
          <a:p>
            <a:r>
              <a:rPr lang="en-US" dirty="0" smtClean="0"/>
              <a:t>5 </a:t>
            </a:r>
            <a:r>
              <a:rPr lang="en-US" dirty="0" smtClean="0"/>
              <a:t>mammals </a:t>
            </a:r>
          </a:p>
          <a:p>
            <a:r>
              <a:rPr lang="en-US" dirty="0" smtClean="0"/>
              <a:t>No amphibians</a:t>
            </a:r>
          </a:p>
          <a:p>
            <a:r>
              <a:rPr lang="en-US" dirty="0" smtClean="0"/>
              <a:t>No reptiles</a:t>
            </a:r>
          </a:p>
          <a:p>
            <a:r>
              <a:rPr lang="en-US" dirty="0"/>
              <a:t>No </a:t>
            </a:r>
            <a:r>
              <a:rPr lang="en-US" dirty="0" smtClean="0"/>
              <a:t>fish</a:t>
            </a:r>
          </a:p>
          <a:p>
            <a:r>
              <a:rPr lang="en-US" dirty="0" smtClean="0"/>
              <a:t>13 </a:t>
            </a:r>
            <a:r>
              <a:rPr lang="en-US" dirty="0" smtClean="0"/>
              <a:t>i</a:t>
            </a:r>
            <a:r>
              <a:rPr lang="en-US" dirty="0" smtClean="0"/>
              <a:t>nsects</a:t>
            </a:r>
            <a:endParaRPr lang="en-US" dirty="0"/>
          </a:p>
          <a:p>
            <a:r>
              <a:rPr lang="en-US" dirty="0" smtClean="0"/>
              <a:t>29 </a:t>
            </a:r>
            <a:r>
              <a:rPr lang="en-US" dirty="0"/>
              <a:t>plants</a:t>
            </a:r>
          </a:p>
          <a:p>
            <a:endParaRPr lang="en-US" dirty="0"/>
          </a:p>
        </p:txBody>
      </p:sp>
      <p:pic>
        <p:nvPicPr>
          <p:cNvPr id="4" name="Picture 3" descr="C:\Users\Rich\Pictures\Hanna's SAE Project Photos\March 2015 1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65" t="31925" r="33685" b="24527"/>
          <a:stretch/>
        </p:blipFill>
        <p:spPr bwMode="auto">
          <a:xfrm>
            <a:off x="3200400" y="4191000"/>
            <a:ext cx="2932612" cy="2305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Rich\Pictures\Hanna's SAE Project Photos\P42903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3012" y="4438918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Rich\Pictures\Hanna's SAE Project Photos\More Great Pictures Hanna\P404027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138" b="31299"/>
          <a:stretch/>
        </p:blipFill>
        <p:spPr bwMode="auto">
          <a:xfrm rot="21418654">
            <a:off x="5105400" y="1771144"/>
            <a:ext cx="3668332" cy="282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641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Outcomes</a:t>
            </a:r>
            <a:endParaRPr lang="en-US" dirty="0"/>
          </a:p>
        </p:txBody>
      </p:sp>
      <p:pic>
        <p:nvPicPr>
          <p:cNvPr id="2050" name="Picture 2" descr="C:\Users\Rich\Pictures\Hanna's SAE Project Photos\P42903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82" t="22032" r="26547" b="21227"/>
          <a:stretch/>
        </p:blipFill>
        <p:spPr bwMode="auto">
          <a:xfrm rot="21356897">
            <a:off x="5715000" y="1524000"/>
            <a:ext cx="3066722" cy="2882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Rich\Pictures\Hanna's SAE Project Photos\P42202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15" t="28104" r="28327" b="22036"/>
          <a:stretch/>
        </p:blipFill>
        <p:spPr bwMode="auto">
          <a:xfrm rot="311819">
            <a:off x="5495031" y="4147738"/>
            <a:ext cx="2499873" cy="1986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430" y="2286000"/>
            <a:ext cx="5295570" cy="430485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Plant life:</a:t>
            </a:r>
          </a:p>
          <a:p>
            <a:pPr lvl="1"/>
            <a:r>
              <a:rPr lang="en-US" dirty="0" smtClean="0"/>
              <a:t>Exponential growth in March and April</a:t>
            </a:r>
          </a:p>
          <a:p>
            <a:r>
              <a:rPr lang="en-US" dirty="0" smtClean="0"/>
              <a:t>Animal Life: </a:t>
            </a:r>
          </a:p>
          <a:p>
            <a:pPr lvl="1"/>
            <a:r>
              <a:rPr lang="en-US" dirty="0" smtClean="0"/>
              <a:t>Mammals appeared mainly in January and March</a:t>
            </a:r>
          </a:p>
          <a:p>
            <a:pPr lvl="1"/>
            <a:r>
              <a:rPr lang="en-US" dirty="0" smtClean="0"/>
              <a:t>Birds were always present</a:t>
            </a:r>
          </a:p>
          <a:p>
            <a:pPr lvl="2"/>
            <a:r>
              <a:rPr lang="en-US" dirty="0" smtClean="0"/>
              <a:t>Exceptions: </a:t>
            </a:r>
          </a:p>
          <a:p>
            <a:pPr lvl="3"/>
            <a:r>
              <a:rPr lang="en-US" dirty="0" smtClean="0"/>
              <a:t>Dark-eyed Juncos</a:t>
            </a:r>
          </a:p>
          <a:p>
            <a:pPr lvl="3"/>
            <a:r>
              <a:rPr lang="en-US" dirty="0" smtClean="0"/>
              <a:t>Blue Jays</a:t>
            </a:r>
          </a:p>
          <a:p>
            <a:pPr lvl="3"/>
            <a:r>
              <a:rPr lang="en-US" dirty="0" smtClean="0"/>
              <a:t>Gold Finch</a:t>
            </a:r>
          </a:p>
          <a:p>
            <a:pPr lvl="3"/>
            <a:r>
              <a:rPr lang="en-US" dirty="0" smtClean="0"/>
              <a:t>Great Horned Owl</a:t>
            </a:r>
          </a:p>
          <a:p>
            <a:pPr lvl="3"/>
            <a:r>
              <a:rPr lang="en-US" dirty="0" smtClean="0"/>
              <a:t>Mallard Ducks</a:t>
            </a:r>
          </a:p>
          <a:p>
            <a:pPr lvl="3"/>
            <a:r>
              <a:rPr lang="en-US" dirty="0" smtClean="0"/>
              <a:t>Canadian Geese </a:t>
            </a:r>
          </a:p>
        </p:txBody>
      </p:sp>
    </p:spTree>
    <p:extLst>
      <p:ext uri="{BB962C8B-B14F-4D97-AF65-F5344CB8AC3E}">
        <p14:creationId xmlns:p14="http://schemas.microsoft.com/office/powerpoint/2010/main" xmlns="" val="385610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Outcomes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9430" y="2286000"/>
            <a:ext cx="4609770" cy="430485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Understanding of wildlife</a:t>
            </a:r>
          </a:p>
          <a:p>
            <a:endParaRPr lang="en-US" dirty="0" smtClean="0"/>
          </a:p>
          <a:p>
            <a:r>
              <a:rPr lang="en-US" dirty="0" smtClean="0"/>
              <a:t>Understanding </a:t>
            </a:r>
            <a:r>
              <a:rPr lang="en-US" dirty="0"/>
              <a:t>of growth/migration </a:t>
            </a:r>
            <a:r>
              <a:rPr lang="en-US" dirty="0" smtClean="0"/>
              <a:t>seasons</a:t>
            </a:r>
          </a:p>
          <a:p>
            <a:endParaRPr lang="en-US" dirty="0" smtClean="0"/>
          </a:p>
          <a:p>
            <a:r>
              <a:rPr lang="en-US" dirty="0" smtClean="0"/>
              <a:t>Understanding of </a:t>
            </a:r>
            <a:r>
              <a:rPr lang="en-US" dirty="0"/>
              <a:t>f</a:t>
            </a:r>
            <a:r>
              <a:rPr lang="en-US" dirty="0" smtClean="0"/>
              <a:t>ieldwork techniques</a:t>
            </a:r>
          </a:p>
          <a:p>
            <a:endParaRPr lang="en-US" dirty="0" smtClean="0"/>
          </a:p>
          <a:p>
            <a:r>
              <a:rPr lang="en-US" dirty="0" smtClean="0"/>
              <a:t>Gained knowledge on specific organisms</a:t>
            </a:r>
          </a:p>
          <a:p>
            <a:endParaRPr lang="en-US" dirty="0" smtClean="0"/>
          </a:p>
          <a:p>
            <a:r>
              <a:rPr lang="en-US" dirty="0" smtClean="0"/>
              <a:t>Gained skills in identifying species</a:t>
            </a:r>
            <a:endParaRPr lang="en-US" dirty="0"/>
          </a:p>
        </p:txBody>
      </p:sp>
      <p:pic>
        <p:nvPicPr>
          <p:cNvPr id="6147" name="Picture 3" descr="C:\Users\Rich\Pictures\Hanna's SAE Project Photos\P429036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873" t="43210" r="44933" b="33309"/>
          <a:stretch/>
        </p:blipFill>
        <p:spPr bwMode="auto">
          <a:xfrm rot="21221102">
            <a:off x="4465027" y="1543367"/>
            <a:ext cx="1865354" cy="2314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Rich\Pictures\Hanna's SAE Project Photos\March 2015 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41504">
            <a:off x="5004105" y="2842293"/>
            <a:ext cx="35052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Rich\Pictures\Hanna's SAE Project Photos\P4100100.JPG"/>
          <p:cNvPicPr>
            <a:picLocks noChangeAspect="1" noChangeArrowheads="1"/>
          </p:cNvPicPr>
          <p:nvPr/>
        </p:nvPicPr>
        <p:blipFill>
          <a:blip r:embed="rId4" cstate="print"/>
          <a:srcRect l="36364" t="36364" r="34091" b="27273"/>
          <a:stretch>
            <a:fillRect/>
          </a:stretch>
        </p:blipFill>
        <p:spPr bwMode="auto">
          <a:xfrm rot="459750">
            <a:off x="6790871" y="4741315"/>
            <a:ext cx="206375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8139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295</TotalTime>
  <Words>354</Words>
  <Application>Microsoft Office PowerPoint</Application>
  <PresentationFormat>On-screen Show (4:3)</PresentationFormat>
  <Paragraphs>102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Hardcover</vt:lpstr>
      <vt:lpstr>In My Own Backyard</vt:lpstr>
      <vt:lpstr>Goals</vt:lpstr>
      <vt:lpstr>Project Description: Starting Out</vt:lpstr>
      <vt:lpstr>Project Description:  Methodology</vt:lpstr>
      <vt:lpstr>Project Description:  Finalization </vt:lpstr>
      <vt:lpstr>Investments </vt:lpstr>
      <vt:lpstr>Project Outcomes: Animals Identified</vt:lpstr>
      <vt:lpstr>Project Outcomes</vt:lpstr>
      <vt:lpstr>Project Outcomes</vt:lpstr>
      <vt:lpstr>Conclusion:  What I have Learned</vt:lpstr>
      <vt:lpstr>Conclusion:  What I have Learned</vt:lpstr>
      <vt:lpstr>Slide 12</vt:lpstr>
      <vt:lpstr>Conclusion:  Career Goals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 My Own Backyard</dc:title>
  <dc:creator>Rich</dc:creator>
  <cp:lastModifiedBy>Rich</cp:lastModifiedBy>
  <cp:revision>57</cp:revision>
  <dcterms:created xsi:type="dcterms:W3CDTF">2015-05-01T21:42:11Z</dcterms:created>
  <dcterms:modified xsi:type="dcterms:W3CDTF">2015-05-10T22:18:51Z</dcterms:modified>
</cp:coreProperties>
</file>